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0058400" cy="7772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E08A97-9F6F-4410-B1CF-64890185FECC}" v="62" dt="2021-09-22T06:06:10.522"/>
    <p1510:client id="{8DFA8126-EA2A-4033-AE41-27D8FC64CC8C}" v="18" dt="2021-09-22T07:24:43.2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172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 Robbins" userId="977dd099384ea698" providerId="LiveId" clId="{8DFA8126-EA2A-4033-AE41-27D8FC64CC8C}"/>
    <pc:docChg chg="undo custSel modSld">
      <pc:chgData name="William Robbins" userId="977dd099384ea698" providerId="LiveId" clId="{8DFA8126-EA2A-4033-AE41-27D8FC64CC8C}" dt="2021-09-22T07:24:43.203" v="137"/>
      <pc:docMkLst>
        <pc:docMk/>
      </pc:docMkLst>
      <pc:sldChg chg="addSp delSp modSp mod">
        <pc:chgData name="William Robbins" userId="977dd099384ea698" providerId="LiveId" clId="{8DFA8126-EA2A-4033-AE41-27D8FC64CC8C}" dt="2021-09-22T07:19:53.506" v="86" actId="478"/>
        <pc:sldMkLst>
          <pc:docMk/>
          <pc:sldMk cId="3339952548" sldId="256"/>
        </pc:sldMkLst>
        <pc:spChg chg="del mod">
          <ac:chgData name="William Robbins" userId="977dd099384ea698" providerId="LiveId" clId="{8DFA8126-EA2A-4033-AE41-27D8FC64CC8C}" dt="2021-09-22T07:19:40.280" v="80" actId="478"/>
          <ac:spMkLst>
            <pc:docMk/>
            <pc:sldMk cId="3339952548" sldId="256"/>
            <ac:spMk id="2" creationId="{B43070D9-1060-436B-84F8-3272D52769FC}"/>
          </ac:spMkLst>
        </pc:spChg>
        <pc:spChg chg="del mod">
          <ac:chgData name="William Robbins" userId="977dd099384ea698" providerId="LiveId" clId="{8DFA8126-EA2A-4033-AE41-27D8FC64CC8C}" dt="2021-09-22T07:19:44.176" v="82" actId="478"/>
          <ac:spMkLst>
            <pc:docMk/>
            <pc:sldMk cId="3339952548" sldId="256"/>
            <ac:spMk id="3" creationId="{CF90509F-B80F-41DA-A612-1FEA56875B9D}"/>
          </ac:spMkLst>
        </pc:spChg>
        <pc:spChg chg="add del mod">
          <ac:chgData name="William Robbins" userId="977dd099384ea698" providerId="LiveId" clId="{8DFA8126-EA2A-4033-AE41-27D8FC64CC8C}" dt="2021-09-22T07:19:50.781" v="85" actId="478"/>
          <ac:spMkLst>
            <pc:docMk/>
            <pc:sldMk cId="3339952548" sldId="256"/>
            <ac:spMk id="28" creationId="{82785E2D-D844-4118-B090-88F7A0822D03}"/>
          </ac:spMkLst>
        </pc:spChg>
        <pc:spChg chg="add del mod">
          <ac:chgData name="William Robbins" userId="977dd099384ea698" providerId="LiveId" clId="{8DFA8126-EA2A-4033-AE41-27D8FC64CC8C}" dt="2021-09-22T07:19:53.506" v="86" actId="478"/>
          <ac:spMkLst>
            <pc:docMk/>
            <pc:sldMk cId="3339952548" sldId="256"/>
            <ac:spMk id="30" creationId="{07D5F0E1-008A-4A46-BF60-FAC81E6815B4}"/>
          </ac:spMkLst>
        </pc:spChg>
        <pc:spChg chg="mod">
          <ac:chgData name="William Robbins" userId="977dd099384ea698" providerId="LiveId" clId="{8DFA8126-EA2A-4033-AE41-27D8FC64CC8C}" dt="2021-09-22T07:19:48.088" v="84"/>
          <ac:spMkLst>
            <pc:docMk/>
            <pc:sldMk cId="3339952548" sldId="256"/>
            <ac:spMk id="62" creationId="{66622192-CF3B-49BF-8D7E-0854029FBB8F}"/>
          </ac:spMkLst>
        </pc:spChg>
        <pc:spChg chg="mod">
          <ac:chgData name="William Robbins" userId="977dd099384ea698" providerId="LiveId" clId="{8DFA8126-EA2A-4033-AE41-27D8FC64CC8C}" dt="2021-09-22T07:19:48.088" v="84"/>
          <ac:spMkLst>
            <pc:docMk/>
            <pc:sldMk cId="3339952548" sldId="256"/>
            <ac:spMk id="63" creationId="{9D8C64AA-8C90-4F18-83FD-FE8CAE7A16B6}"/>
          </ac:spMkLst>
        </pc:spChg>
        <pc:grpChg chg="add mod">
          <ac:chgData name="William Robbins" userId="977dd099384ea698" providerId="LiveId" clId="{8DFA8126-EA2A-4033-AE41-27D8FC64CC8C}" dt="2021-09-22T07:19:48.088" v="84"/>
          <ac:grpSpMkLst>
            <pc:docMk/>
            <pc:sldMk cId="3339952548" sldId="256"/>
            <ac:grpSpMk id="61" creationId="{60F47C73-FEA5-4FFE-B8CB-4F18607DA73A}"/>
          </ac:grpSpMkLst>
        </pc:grpChg>
        <pc:picChg chg="add del mod">
          <ac:chgData name="William Robbins" userId="977dd099384ea698" providerId="LiveId" clId="{8DFA8126-EA2A-4033-AE41-27D8FC64CC8C}" dt="2021-09-22T07:04:08.095" v="3"/>
          <ac:picMkLst>
            <pc:docMk/>
            <pc:sldMk cId="3339952548" sldId="256"/>
            <ac:picMk id="23" creationId="{F92DA283-65B4-461C-9661-5B60CE705E05}"/>
          </ac:picMkLst>
        </pc:picChg>
        <pc:picChg chg="add del mod">
          <ac:chgData name="William Robbins" userId="977dd099384ea698" providerId="LiveId" clId="{8DFA8126-EA2A-4033-AE41-27D8FC64CC8C}" dt="2021-09-22T07:19:45.496" v="83" actId="478"/>
          <ac:picMkLst>
            <pc:docMk/>
            <pc:sldMk cId="3339952548" sldId="256"/>
            <ac:picMk id="26" creationId="{26E53C95-8547-4E08-B37C-7E9566E94585}"/>
          </ac:picMkLst>
        </pc:picChg>
        <pc:picChg chg="mod">
          <ac:chgData name="William Robbins" userId="977dd099384ea698" providerId="LiveId" clId="{8DFA8126-EA2A-4033-AE41-27D8FC64CC8C}" dt="2021-09-22T07:19:48.088" v="84"/>
          <ac:picMkLst>
            <pc:docMk/>
            <pc:sldMk cId="3339952548" sldId="256"/>
            <ac:picMk id="64" creationId="{649C22A8-999F-4CCE-A0D9-7CC24402B915}"/>
          </ac:picMkLst>
        </pc:picChg>
      </pc:sldChg>
      <pc:sldChg chg="addSp delSp modSp mod">
        <pc:chgData name="William Robbins" userId="977dd099384ea698" providerId="LiveId" clId="{8DFA8126-EA2A-4033-AE41-27D8FC64CC8C}" dt="2021-09-22T07:19:24.832" v="79" actId="164"/>
        <pc:sldMkLst>
          <pc:docMk/>
          <pc:sldMk cId="148107418" sldId="257"/>
        </pc:sldMkLst>
        <pc:spChg chg="mod">
          <ac:chgData name="William Robbins" userId="977dd099384ea698" providerId="LiveId" clId="{8DFA8126-EA2A-4033-AE41-27D8FC64CC8C}" dt="2021-09-22T07:19:24.832" v="79" actId="164"/>
          <ac:spMkLst>
            <pc:docMk/>
            <pc:sldMk cId="148107418" sldId="257"/>
            <ac:spMk id="4" creationId="{1CAC8DE4-0D7C-405C-B4E7-E4019C66E955}"/>
          </ac:spMkLst>
        </pc:spChg>
        <pc:spChg chg="mod">
          <ac:chgData name="William Robbins" userId="977dd099384ea698" providerId="LiveId" clId="{8DFA8126-EA2A-4033-AE41-27D8FC64CC8C}" dt="2021-09-22T07:19:24.832" v="79" actId="164"/>
          <ac:spMkLst>
            <pc:docMk/>
            <pc:sldMk cId="148107418" sldId="257"/>
            <ac:spMk id="5" creationId="{6E3708A6-7D40-423B-8655-23A0E8A4E196}"/>
          </ac:spMkLst>
        </pc:spChg>
        <pc:grpChg chg="add mod">
          <ac:chgData name="William Robbins" userId="977dd099384ea698" providerId="LiveId" clId="{8DFA8126-EA2A-4033-AE41-27D8FC64CC8C}" dt="2021-09-22T07:18:56.190" v="78" actId="164"/>
          <ac:grpSpMkLst>
            <pc:docMk/>
            <pc:sldMk cId="148107418" sldId="257"/>
            <ac:grpSpMk id="2" creationId="{CF247C1F-8B5C-4BB2-AE25-25904395417C}"/>
          </ac:grpSpMkLst>
        </pc:grpChg>
        <pc:grpChg chg="add mod">
          <ac:chgData name="William Robbins" userId="977dd099384ea698" providerId="LiveId" clId="{8DFA8126-EA2A-4033-AE41-27D8FC64CC8C}" dt="2021-09-22T07:19:24.832" v="79" actId="164"/>
          <ac:grpSpMkLst>
            <pc:docMk/>
            <pc:sldMk cId="148107418" sldId="257"/>
            <ac:grpSpMk id="3" creationId="{6B49BA80-1C6D-4BAB-935E-72C002355C76}"/>
          </ac:grpSpMkLst>
        </pc:grpChg>
        <pc:picChg chg="add del mod">
          <ac:chgData name="William Robbins" userId="977dd099384ea698" providerId="LiveId" clId="{8DFA8126-EA2A-4033-AE41-27D8FC64CC8C}" dt="2021-09-22T07:19:24.832" v="79" actId="164"/>
          <ac:picMkLst>
            <pc:docMk/>
            <pc:sldMk cId="148107418" sldId="257"/>
            <ac:picMk id="50" creationId="{78F02943-0828-4BEE-A34B-73CD3FA04ED6}"/>
          </ac:picMkLst>
        </pc:picChg>
      </pc:sldChg>
      <pc:sldChg chg="addSp delSp modSp mod">
        <pc:chgData name="William Robbins" userId="977dd099384ea698" providerId="LiveId" clId="{8DFA8126-EA2A-4033-AE41-27D8FC64CC8C}" dt="2021-09-22T07:23:53.044" v="128" actId="1037"/>
        <pc:sldMkLst>
          <pc:docMk/>
          <pc:sldMk cId="62120153" sldId="258"/>
        </pc:sldMkLst>
        <pc:spChg chg="del">
          <ac:chgData name="William Robbins" userId="977dd099384ea698" providerId="LiveId" clId="{8DFA8126-EA2A-4033-AE41-27D8FC64CC8C}" dt="2021-09-22T07:20:02.735" v="87" actId="478"/>
          <ac:spMkLst>
            <pc:docMk/>
            <pc:sldMk cId="62120153" sldId="258"/>
            <ac:spMk id="4" creationId="{02113566-DB73-4ED6-A197-9EA02C8B7A4F}"/>
          </ac:spMkLst>
        </pc:spChg>
        <pc:spChg chg="del">
          <ac:chgData name="William Robbins" userId="977dd099384ea698" providerId="LiveId" clId="{8DFA8126-EA2A-4033-AE41-27D8FC64CC8C}" dt="2021-09-22T07:20:04.688" v="88" actId="478"/>
          <ac:spMkLst>
            <pc:docMk/>
            <pc:sldMk cId="62120153" sldId="258"/>
            <ac:spMk id="5" creationId="{949A9CC5-A50C-461B-905F-CAF6297F204C}"/>
          </ac:spMkLst>
        </pc:spChg>
        <pc:spChg chg="mod">
          <ac:chgData name="William Robbins" userId="977dd099384ea698" providerId="LiveId" clId="{8DFA8126-EA2A-4033-AE41-27D8FC64CC8C}" dt="2021-09-22T07:22:11.870" v="119" actId="1037"/>
          <ac:spMkLst>
            <pc:docMk/>
            <pc:sldMk cId="62120153" sldId="258"/>
            <ac:spMk id="6" creationId="{F303D275-224B-45E8-8843-534BFF2A12EC}"/>
          </ac:spMkLst>
        </pc:spChg>
        <pc:spChg chg="mod">
          <ac:chgData name="William Robbins" userId="977dd099384ea698" providerId="LiveId" clId="{8DFA8126-EA2A-4033-AE41-27D8FC64CC8C}" dt="2021-09-22T07:23:53.044" v="128" actId="1037"/>
          <ac:spMkLst>
            <pc:docMk/>
            <pc:sldMk cId="62120153" sldId="258"/>
            <ac:spMk id="7" creationId="{C929D3D0-00D1-47A4-8AAE-BF02061A7605}"/>
          </ac:spMkLst>
        </pc:spChg>
        <pc:spChg chg="mod">
          <ac:chgData name="William Robbins" userId="977dd099384ea698" providerId="LiveId" clId="{8DFA8126-EA2A-4033-AE41-27D8FC64CC8C}" dt="2021-09-22T07:21:56.205" v="108" actId="1037"/>
          <ac:spMkLst>
            <pc:docMk/>
            <pc:sldMk cId="62120153" sldId="258"/>
            <ac:spMk id="8" creationId="{4FE3BC1C-D95F-480B-A96F-80CAA6F30780}"/>
          </ac:spMkLst>
        </pc:spChg>
        <pc:spChg chg="mod">
          <ac:chgData name="William Robbins" userId="977dd099384ea698" providerId="LiveId" clId="{8DFA8126-EA2A-4033-AE41-27D8FC64CC8C}" dt="2021-09-22T07:22:20.149" v="120" actId="1037"/>
          <ac:spMkLst>
            <pc:docMk/>
            <pc:sldMk cId="62120153" sldId="258"/>
            <ac:spMk id="9" creationId="{8F694488-BE97-4C97-BBEF-80C7DF274489}"/>
          </ac:spMkLst>
        </pc:spChg>
        <pc:spChg chg="mod">
          <ac:chgData name="William Robbins" userId="977dd099384ea698" providerId="LiveId" clId="{8DFA8126-EA2A-4033-AE41-27D8FC64CC8C}" dt="2021-09-22T07:23:53.044" v="128" actId="1037"/>
          <ac:spMkLst>
            <pc:docMk/>
            <pc:sldMk cId="62120153" sldId="258"/>
            <ac:spMk id="10" creationId="{A521A35B-3116-4B57-A155-6D93C35C7158}"/>
          </ac:spMkLst>
        </pc:spChg>
        <pc:spChg chg="mod">
          <ac:chgData name="William Robbins" userId="977dd099384ea698" providerId="LiveId" clId="{8DFA8126-EA2A-4033-AE41-27D8FC64CC8C}" dt="2021-09-22T07:23:53.044" v="128" actId="1037"/>
          <ac:spMkLst>
            <pc:docMk/>
            <pc:sldMk cId="62120153" sldId="258"/>
            <ac:spMk id="12" creationId="{37C98573-7286-49E2-A0EE-1349A12D87F2}"/>
          </ac:spMkLst>
        </pc:spChg>
        <pc:spChg chg="mod">
          <ac:chgData name="William Robbins" userId="977dd099384ea698" providerId="LiveId" clId="{8DFA8126-EA2A-4033-AE41-27D8FC64CC8C}" dt="2021-09-22T07:21:40.809" v="103" actId="1036"/>
          <ac:spMkLst>
            <pc:docMk/>
            <pc:sldMk cId="62120153" sldId="258"/>
            <ac:spMk id="13" creationId="{1C912E99-EC17-4D7B-8C57-A21A08BFA278}"/>
          </ac:spMkLst>
        </pc:spChg>
        <pc:spChg chg="mod">
          <ac:chgData name="William Robbins" userId="977dd099384ea698" providerId="LiveId" clId="{8DFA8126-EA2A-4033-AE41-27D8FC64CC8C}" dt="2021-09-22T07:21:40.809" v="103" actId="1036"/>
          <ac:spMkLst>
            <pc:docMk/>
            <pc:sldMk cId="62120153" sldId="258"/>
            <ac:spMk id="14" creationId="{A0A08DB6-8F0B-4E1E-B406-E417D76FD75C}"/>
          </ac:spMkLst>
        </pc:spChg>
        <pc:spChg chg="mod">
          <ac:chgData name="William Robbins" userId="977dd099384ea698" providerId="LiveId" clId="{8DFA8126-EA2A-4033-AE41-27D8FC64CC8C}" dt="2021-09-22T07:21:40.809" v="103" actId="1036"/>
          <ac:spMkLst>
            <pc:docMk/>
            <pc:sldMk cId="62120153" sldId="258"/>
            <ac:spMk id="15" creationId="{5B867661-4192-4556-8CD7-B2CBBE0F84DD}"/>
          </ac:spMkLst>
        </pc:spChg>
        <pc:spChg chg="mod">
          <ac:chgData name="William Robbins" userId="977dd099384ea698" providerId="LiveId" clId="{8DFA8126-EA2A-4033-AE41-27D8FC64CC8C}" dt="2021-09-22T07:21:40.809" v="103" actId="1036"/>
          <ac:spMkLst>
            <pc:docMk/>
            <pc:sldMk cId="62120153" sldId="258"/>
            <ac:spMk id="16" creationId="{A9625F94-0847-4626-AC26-041DB69AA72A}"/>
          </ac:spMkLst>
        </pc:spChg>
        <pc:spChg chg="mod">
          <ac:chgData name="William Robbins" userId="977dd099384ea698" providerId="LiveId" clId="{8DFA8126-EA2A-4033-AE41-27D8FC64CC8C}" dt="2021-09-22T07:21:40.809" v="103" actId="1036"/>
          <ac:spMkLst>
            <pc:docMk/>
            <pc:sldMk cId="62120153" sldId="258"/>
            <ac:spMk id="17" creationId="{638091F2-A1C4-4A51-A70B-5D7095BB3EEE}"/>
          </ac:spMkLst>
        </pc:spChg>
        <pc:spChg chg="mod">
          <ac:chgData name="William Robbins" userId="977dd099384ea698" providerId="LiveId" clId="{8DFA8126-EA2A-4033-AE41-27D8FC64CC8C}" dt="2021-09-22T07:21:40.809" v="103" actId="1036"/>
          <ac:spMkLst>
            <pc:docMk/>
            <pc:sldMk cId="62120153" sldId="258"/>
            <ac:spMk id="19" creationId="{5613F9D5-5F77-4D51-A8B7-CE4C554FEDFE}"/>
          </ac:spMkLst>
        </pc:spChg>
        <pc:spChg chg="mod">
          <ac:chgData name="William Robbins" userId="977dd099384ea698" providerId="LiveId" clId="{8DFA8126-EA2A-4033-AE41-27D8FC64CC8C}" dt="2021-09-22T07:21:40.809" v="103" actId="1036"/>
          <ac:spMkLst>
            <pc:docMk/>
            <pc:sldMk cId="62120153" sldId="258"/>
            <ac:spMk id="20" creationId="{B21254E7-9CF4-46BD-B413-41C8699A02D8}"/>
          </ac:spMkLst>
        </pc:spChg>
        <pc:spChg chg="mod">
          <ac:chgData name="William Robbins" userId="977dd099384ea698" providerId="LiveId" clId="{8DFA8126-EA2A-4033-AE41-27D8FC64CC8C}" dt="2021-09-22T07:21:40.809" v="103" actId="1036"/>
          <ac:spMkLst>
            <pc:docMk/>
            <pc:sldMk cId="62120153" sldId="258"/>
            <ac:spMk id="21" creationId="{F5797AB9-5ECE-4E26-933F-41A8BE1E2085}"/>
          </ac:spMkLst>
        </pc:spChg>
        <pc:spChg chg="mod">
          <ac:chgData name="William Robbins" userId="977dd099384ea698" providerId="LiveId" clId="{8DFA8126-EA2A-4033-AE41-27D8FC64CC8C}" dt="2021-09-22T07:21:40.809" v="103" actId="1036"/>
          <ac:spMkLst>
            <pc:docMk/>
            <pc:sldMk cId="62120153" sldId="258"/>
            <ac:spMk id="23" creationId="{F68441C4-6185-45F3-BA7A-433ABCFD3970}"/>
          </ac:spMkLst>
        </pc:spChg>
        <pc:spChg chg="add del mod">
          <ac:chgData name="William Robbins" userId="977dd099384ea698" providerId="LiveId" clId="{8DFA8126-EA2A-4033-AE41-27D8FC64CC8C}" dt="2021-09-22T07:18:54.485" v="76" actId="478"/>
          <ac:spMkLst>
            <pc:docMk/>
            <pc:sldMk cId="62120153" sldId="258"/>
            <ac:spMk id="57" creationId="{465177C1-75E3-4904-BAEC-BC594896A7D8}"/>
          </ac:spMkLst>
        </pc:spChg>
        <pc:spChg chg="add del mod topLvl">
          <ac:chgData name="William Robbins" userId="977dd099384ea698" providerId="LiveId" clId="{8DFA8126-EA2A-4033-AE41-27D8FC64CC8C}" dt="2021-09-22T07:18:54.485" v="76" actId="478"/>
          <ac:spMkLst>
            <pc:docMk/>
            <pc:sldMk cId="62120153" sldId="258"/>
            <ac:spMk id="59" creationId="{9301F6A3-45FC-4238-8655-20E8F637C3AE}"/>
          </ac:spMkLst>
        </pc:spChg>
        <pc:spChg chg="mod">
          <ac:chgData name="William Robbins" userId="977dd099384ea698" providerId="LiveId" clId="{8DFA8126-EA2A-4033-AE41-27D8FC64CC8C}" dt="2021-09-22T07:20:10.559" v="90"/>
          <ac:spMkLst>
            <pc:docMk/>
            <pc:sldMk cId="62120153" sldId="258"/>
            <ac:spMk id="65" creationId="{9696E5DD-B43A-4BAA-8368-182C3D7500A5}"/>
          </ac:spMkLst>
        </pc:spChg>
        <pc:spChg chg="mod">
          <ac:chgData name="William Robbins" userId="977dd099384ea698" providerId="LiveId" clId="{8DFA8126-EA2A-4033-AE41-27D8FC64CC8C}" dt="2021-09-22T07:20:10.559" v="90"/>
          <ac:spMkLst>
            <pc:docMk/>
            <pc:sldMk cId="62120153" sldId="258"/>
            <ac:spMk id="67" creationId="{DB22A082-A099-4066-BB57-6C7F98BD8B7A}"/>
          </ac:spMkLst>
        </pc:spChg>
        <pc:grpChg chg="add del mod">
          <ac:chgData name="William Robbins" userId="977dd099384ea698" providerId="LiveId" clId="{8DFA8126-EA2A-4033-AE41-27D8FC64CC8C}" dt="2021-09-22T07:18:55.087" v="77"/>
          <ac:grpSpMkLst>
            <pc:docMk/>
            <pc:sldMk cId="62120153" sldId="258"/>
            <ac:grpSpMk id="56" creationId="{6F5FABFA-8FE7-4D2E-9E06-B58DAB825B77}"/>
          </ac:grpSpMkLst>
        </pc:grpChg>
        <pc:grpChg chg="add mod">
          <ac:chgData name="William Robbins" userId="977dd099384ea698" providerId="LiveId" clId="{8DFA8126-EA2A-4033-AE41-27D8FC64CC8C}" dt="2021-09-22T07:20:10.559" v="90"/>
          <ac:grpSpMkLst>
            <pc:docMk/>
            <pc:sldMk cId="62120153" sldId="258"/>
            <ac:grpSpMk id="63" creationId="{BBA066FC-432A-4E6F-B561-A05832E42547}"/>
          </ac:grpSpMkLst>
        </pc:grpChg>
        <pc:picChg chg="add del mod">
          <ac:chgData name="William Robbins" userId="977dd099384ea698" providerId="LiveId" clId="{8DFA8126-EA2A-4033-AE41-27D8FC64CC8C}" dt="2021-09-22T07:20:08.731" v="89" actId="478"/>
          <ac:picMkLst>
            <pc:docMk/>
            <pc:sldMk cId="62120153" sldId="258"/>
            <ac:picMk id="55" creationId="{7A3BE4FA-C6DD-479A-B0D9-95A42BCC04A9}"/>
          </ac:picMkLst>
        </pc:picChg>
        <pc:picChg chg="mod topLvl">
          <ac:chgData name="William Robbins" userId="977dd099384ea698" providerId="LiveId" clId="{8DFA8126-EA2A-4033-AE41-27D8FC64CC8C}" dt="2021-09-22T07:18:44.809" v="75" actId="478"/>
          <ac:picMkLst>
            <pc:docMk/>
            <pc:sldMk cId="62120153" sldId="258"/>
            <ac:picMk id="61" creationId="{0A9CA778-407F-49DA-967F-E91D07295D23}"/>
          </ac:picMkLst>
        </pc:picChg>
        <pc:picChg chg="mod">
          <ac:chgData name="William Robbins" userId="977dd099384ea698" providerId="LiveId" clId="{8DFA8126-EA2A-4033-AE41-27D8FC64CC8C}" dt="2021-09-22T07:20:10.559" v="90"/>
          <ac:picMkLst>
            <pc:docMk/>
            <pc:sldMk cId="62120153" sldId="258"/>
            <ac:picMk id="69" creationId="{30C1339B-3701-4877-AB7C-B0E4D9E7ABA9}"/>
          </ac:picMkLst>
        </pc:picChg>
        <pc:cxnChg chg="mod">
          <ac:chgData name="William Robbins" userId="977dd099384ea698" providerId="LiveId" clId="{8DFA8126-EA2A-4033-AE41-27D8FC64CC8C}" dt="2021-09-22T07:21:31.526" v="98" actId="1036"/>
          <ac:cxnSpMkLst>
            <pc:docMk/>
            <pc:sldMk cId="62120153" sldId="258"/>
            <ac:cxnSpMk id="40" creationId="{09B59E57-A075-4640-98F1-F78F45A3BF2C}"/>
          </ac:cxnSpMkLst>
        </pc:cxnChg>
        <pc:cxnChg chg="mod">
          <ac:chgData name="William Robbins" userId="977dd099384ea698" providerId="LiveId" clId="{8DFA8126-EA2A-4033-AE41-27D8FC64CC8C}" dt="2021-09-22T07:22:20.149" v="120" actId="1037"/>
          <ac:cxnSpMkLst>
            <pc:docMk/>
            <pc:sldMk cId="62120153" sldId="258"/>
            <ac:cxnSpMk id="48" creationId="{B9FF18DC-F7D4-4A07-BCFD-B1CD416800D7}"/>
          </ac:cxnSpMkLst>
        </pc:cxnChg>
        <pc:cxnChg chg="mod">
          <ac:chgData name="William Robbins" userId="977dd099384ea698" providerId="LiveId" clId="{8DFA8126-EA2A-4033-AE41-27D8FC64CC8C}" dt="2021-09-22T07:22:56.532" v="125" actId="14100"/>
          <ac:cxnSpMkLst>
            <pc:docMk/>
            <pc:sldMk cId="62120153" sldId="258"/>
            <ac:cxnSpMk id="50" creationId="{1B5ACBCE-4CE9-4492-9F12-52A6DCC0D3B5}"/>
          </ac:cxnSpMkLst>
        </pc:cxnChg>
        <pc:cxnChg chg="mod">
          <ac:chgData name="William Robbins" userId="977dd099384ea698" providerId="LiveId" clId="{8DFA8126-EA2A-4033-AE41-27D8FC64CC8C}" dt="2021-09-22T07:23:53.044" v="128" actId="1037"/>
          <ac:cxnSpMkLst>
            <pc:docMk/>
            <pc:sldMk cId="62120153" sldId="258"/>
            <ac:cxnSpMk id="52" creationId="{DF24B771-2DBF-40D4-B01F-5F014C4E8FEA}"/>
          </ac:cxnSpMkLst>
        </pc:cxnChg>
        <pc:cxnChg chg="mod">
          <ac:chgData name="William Robbins" userId="977dd099384ea698" providerId="LiveId" clId="{8DFA8126-EA2A-4033-AE41-27D8FC64CC8C}" dt="2021-09-22T07:23:53.044" v="128" actId="1037"/>
          <ac:cxnSpMkLst>
            <pc:docMk/>
            <pc:sldMk cId="62120153" sldId="258"/>
            <ac:cxnSpMk id="54" creationId="{3F3846B7-1CFC-4CE5-B2C5-803AD80BB4E1}"/>
          </ac:cxnSpMkLst>
        </pc:cxnChg>
        <pc:cxnChg chg="mod">
          <ac:chgData name="William Robbins" userId="977dd099384ea698" providerId="LiveId" clId="{8DFA8126-EA2A-4033-AE41-27D8FC64CC8C}" dt="2021-09-22T07:23:53.044" v="128" actId="1037"/>
          <ac:cxnSpMkLst>
            <pc:docMk/>
            <pc:sldMk cId="62120153" sldId="258"/>
            <ac:cxnSpMk id="58" creationId="{0A928ACD-F5C7-4682-B616-38EC73F8F80D}"/>
          </ac:cxnSpMkLst>
        </pc:cxnChg>
        <pc:cxnChg chg="mod">
          <ac:chgData name="William Robbins" userId="977dd099384ea698" providerId="LiveId" clId="{8DFA8126-EA2A-4033-AE41-27D8FC64CC8C}" dt="2021-09-22T07:21:40.809" v="103" actId="1036"/>
          <ac:cxnSpMkLst>
            <pc:docMk/>
            <pc:sldMk cId="62120153" sldId="258"/>
            <ac:cxnSpMk id="60" creationId="{3CA93D9C-5EFC-461D-8F80-23F1DCBC17C2}"/>
          </ac:cxnSpMkLst>
        </pc:cxnChg>
        <pc:cxnChg chg="mod">
          <ac:chgData name="William Robbins" userId="977dd099384ea698" providerId="LiveId" clId="{8DFA8126-EA2A-4033-AE41-27D8FC64CC8C}" dt="2021-09-22T07:21:40.809" v="103" actId="1036"/>
          <ac:cxnSpMkLst>
            <pc:docMk/>
            <pc:sldMk cId="62120153" sldId="258"/>
            <ac:cxnSpMk id="62" creationId="{FF4EE374-279F-4548-AB21-0063D89270A8}"/>
          </ac:cxnSpMkLst>
        </pc:cxnChg>
        <pc:cxnChg chg="mod">
          <ac:chgData name="William Robbins" userId="977dd099384ea698" providerId="LiveId" clId="{8DFA8126-EA2A-4033-AE41-27D8FC64CC8C}" dt="2021-09-22T07:23:43.630" v="126" actId="14100"/>
          <ac:cxnSpMkLst>
            <pc:docMk/>
            <pc:sldMk cId="62120153" sldId="258"/>
            <ac:cxnSpMk id="64" creationId="{2B340C4F-D833-4B93-9349-3FC6177BD43B}"/>
          </ac:cxnSpMkLst>
        </pc:cxnChg>
        <pc:cxnChg chg="mod">
          <ac:chgData name="William Robbins" userId="977dd099384ea698" providerId="LiveId" clId="{8DFA8126-EA2A-4033-AE41-27D8FC64CC8C}" dt="2021-09-22T07:21:40.809" v="103" actId="1036"/>
          <ac:cxnSpMkLst>
            <pc:docMk/>
            <pc:sldMk cId="62120153" sldId="258"/>
            <ac:cxnSpMk id="66" creationId="{F4B7BF08-BEFA-430E-A280-0F7802F87B08}"/>
          </ac:cxnSpMkLst>
        </pc:cxnChg>
        <pc:cxnChg chg="mod">
          <ac:chgData name="William Robbins" userId="977dd099384ea698" providerId="LiveId" clId="{8DFA8126-EA2A-4033-AE41-27D8FC64CC8C}" dt="2021-09-22T07:21:40.809" v="103" actId="1036"/>
          <ac:cxnSpMkLst>
            <pc:docMk/>
            <pc:sldMk cId="62120153" sldId="258"/>
            <ac:cxnSpMk id="68" creationId="{4D5A3D99-243B-423A-8472-2E9006687DF3}"/>
          </ac:cxnSpMkLst>
        </pc:cxnChg>
        <pc:cxnChg chg="mod">
          <ac:chgData name="William Robbins" userId="977dd099384ea698" providerId="LiveId" clId="{8DFA8126-EA2A-4033-AE41-27D8FC64CC8C}" dt="2021-09-22T07:21:40.809" v="103" actId="1036"/>
          <ac:cxnSpMkLst>
            <pc:docMk/>
            <pc:sldMk cId="62120153" sldId="258"/>
            <ac:cxnSpMk id="70" creationId="{06F6DE9E-BA97-4B79-A17F-07AA0CA97DFE}"/>
          </ac:cxnSpMkLst>
        </pc:cxnChg>
        <pc:cxnChg chg="mod">
          <ac:chgData name="William Robbins" userId="977dd099384ea698" providerId="LiveId" clId="{8DFA8126-EA2A-4033-AE41-27D8FC64CC8C}" dt="2021-09-22T07:21:40.809" v="103" actId="1036"/>
          <ac:cxnSpMkLst>
            <pc:docMk/>
            <pc:sldMk cId="62120153" sldId="258"/>
            <ac:cxnSpMk id="72" creationId="{027A3CEF-5E59-48A1-8CCD-4639FC06D448}"/>
          </ac:cxnSpMkLst>
        </pc:cxnChg>
        <pc:cxnChg chg="mod">
          <ac:chgData name="William Robbins" userId="977dd099384ea698" providerId="LiveId" clId="{8DFA8126-EA2A-4033-AE41-27D8FC64CC8C}" dt="2021-09-22T07:21:40.809" v="103" actId="1036"/>
          <ac:cxnSpMkLst>
            <pc:docMk/>
            <pc:sldMk cId="62120153" sldId="258"/>
            <ac:cxnSpMk id="74" creationId="{F5BD326F-8D0E-4588-A69A-3B21BF6CA29D}"/>
          </ac:cxnSpMkLst>
        </pc:cxnChg>
      </pc:sldChg>
      <pc:sldChg chg="addSp delSp modSp mod">
        <pc:chgData name="William Robbins" userId="977dd099384ea698" providerId="LiveId" clId="{8DFA8126-EA2A-4033-AE41-27D8FC64CC8C}" dt="2021-09-22T07:24:19.797" v="133"/>
        <pc:sldMkLst>
          <pc:docMk/>
          <pc:sldMk cId="2917079140" sldId="259"/>
        </pc:sldMkLst>
        <pc:spChg chg="del mod">
          <ac:chgData name="William Robbins" userId="977dd099384ea698" providerId="LiveId" clId="{8DFA8126-EA2A-4033-AE41-27D8FC64CC8C}" dt="2021-09-22T07:24:12.853" v="130" actId="478"/>
          <ac:spMkLst>
            <pc:docMk/>
            <pc:sldMk cId="2917079140" sldId="259"/>
            <ac:spMk id="4" creationId="{40306091-A32D-4625-A371-8B31BF3084C6}"/>
          </ac:spMkLst>
        </pc:spChg>
        <pc:spChg chg="del">
          <ac:chgData name="William Robbins" userId="977dd099384ea698" providerId="LiveId" clId="{8DFA8126-EA2A-4033-AE41-27D8FC64CC8C}" dt="2021-09-22T07:24:14.558" v="131" actId="478"/>
          <ac:spMkLst>
            <pc:docMk/>
            <pc:sldMk cId="2917079140" sldId="259"/>
            <ac:spMk id="5" creationId="{0EE7F62A-D225-4F4A-9111-8E8B89869651}"/>
          </ac:spMkLst>
        </pc:spChg>
        <pc:spChg chg="mod">
          <ac:chgData name="William Robbins" userId="977dd099384ea698" providerId="LiveId" clId="{8DFA8126-EA2A-4033-AE41-27D8FC64CC8C}" dt="2021-09-22T07:24:19.797" v="133"/>
          <ac:spMkLst>
            <pc:docMk/>
            <pc:sldMk cId="2917079140" sldId="259"/>
            <ac:spMk id="64" creationId="{8EADC51B-5937-46D8-A306-687E7F0D8928}"/>
          </ac:spMkLst>
        </pc:spChg>
        <pc:spChg chg="mod">
          <ac:chgData name="William Robbins" userId="977dd099384ea698" providerId="LiveId" clId="{8DFA8126-EA2A-4033-AE41-27D8FC64CC8C}" dt="2021-09-22T07:24:19.797" v="133"/>
          <ac:spMkLst>
            <pc:docMk/>
            <pc:sldMk cId="2917079140" sldId="259"/>
            <ac:spMk id="65" creationId="{77E451A5-ED92-48CF-9DA3-1F00EE17B274}"/>
          </ac:spMkLst>
        </pc:spChg>
        <pc:grpChg chg="add mod">
          <ac:chgData name="William Robbins" userId="977dd099384ea698" providerId="LiveId" clId="{8DFA8126-EA2A-4033-AE41-27D8FC64CC8C}" dt="2021-09-22T07:24:19.797" v="133"/>
          <ac:grpSpMkLst>
            <pc:docMk/>
            <pc:sldMk cId="2917079140" sldId="259"/>
            <ac:grpSpMk id="63" creationId="{C43E49DC-E862-4714-AFB4-FA6378F7DEEA}"/>
          </ac:grpSpMkLst>
        </pc:grpChg>
        <pc:picChg chg="add del mod">
          <ac:chgData name="William Robbins" userId="977dd099384ea698" providerId="LiveId" clId="{8DFA8126-EA2A-4033-AE41-27D8FC64CC8C}" dt="2021-09-22T07:24:17.135" v="132" actId="478"/>
          <ac:picMkLst>
            <pc:docMk/>
            <pc:sldMk cId="2917079140" sldId="259"/>
            <ac:picMk id="62" creationId="{3AF95EAB-A261-4E5C-A79E-A1BB03C247F1}"/>
          </ac:picMkLst>
        </pc:picChg>
        <pc:picChg chg="mod">
          <ac:chgData name="William Robbins" userId="977dd099384ea698" providerId="LiveId" clId="{8DFA8126-EA2A-4033-AE41-27D8FC64CC8C}" dt="2021-09-22T07:24:19.797" v="133"/>
          <ac:picMkLst>
            <pc:docMk/>
            <pc:sldMk cId="2917079140" sldId="259"/>
            <ac:picMk id="66" creationId="{D49795B5-8EA7-4D4C-A755-5D4F6D77D181}"/>
          </ac:picMkLst>
        </pc:picChg>
      </pc:sldChg>
      <pc:sldChg chg="addSp delSp modSp mod">
        <pc:chgData name="William Robbins" userId="977dd099384ea698" providerId="LiveId" clId="{8DFA8126-EA2A-4033-AE41-27D8FC64CC8C}" dt="2021-09-22T07:24:43.203" v="137"/>
        <pc:sldMkLst>
          <pc:docMk/>
          <pc:sldMk cId="106764486" sldId="260"/>
        </pc:sldMkLst>
        <pc:spChg chg="del">
          <ac:chgData name="William Robbins" userId="977dd099384ea698" providerId="LiveId" clId="{8DFA8126-EA2A-4033-AE41-27D8FC64CC8C}" dt="2021-09-22T07:24:36.851" v="134" actId="478"/>
          <ac:spMkLst>
            <pc:docMk/>
            <pc:sldMk cId="106764486" sldId="260"/>
            <ac:spMk id="4" creationId="{6D7ECFD4-DC4C-47DE-B47B-9EF76FF4250A}"/>
          </ac:spMkLst>
        </pc:spChg>
        <pc:spChg chg="del">
          <ac:chgData name="William Robbins" userId="977dd099384ea698" providerId="LiveId" clId="{8DFA8126-EA2A-4033-AE41-27D8FC64CC8C}" dt="2021-09-22T07:24:39.307" v="135" actId="478"/>
          <ac:spMkLst>
            <pc:docMk/>
            <pc:sldMk cId="106764486" sldId="260"/>
            <ac:spMk id="5" creationId="{40B109C6-7881-4047-9910-4AF127659073}"/>
          </ac:spMkLst>
        </pc:spChg>
        <pc:spChg chg="mod">
          <ac:chgData name="William Robbins" userId="977dd099384ea698" providerId="LiveId" clId="{8DFA8126-EA2A-4033-AE41-27D8FC64CC8C}" dt="2021-09-22T07:24:43.203" v="137"/>
          <ac:spMkLst>
            <pc:docMk/>
            <pc:sldMk cId="106764486" sldId="260"/>
            <ac:spMk id="38" creationId="{E17EA3D3-DDA1-4217-A41C-C5FAAB092AE8}"/>
          </ac:spMkLst>
        </pc:spChg>
        <pc:spChg chg="mod">
          <ac:chgData name="William Robbins" userId="977dd099384ea698" providerId="LiveId" clId="{8DFA8126-EA2A-4033-AE41-27D8FC64CC8C}" dt="2021-09-22T07:24:43.203" v="137"/>
          <ac:spMkLst>
            <pc:docMk/>
            <pc:sldMk cId="106764486" sldId="260"/>
            <ac:spMk id="39" creationId="{148A1E04-C870-49E5-B4A0-748C59EDE3EA}"/>
          </ac:spMkLst>
        </pc:spChg>
        <pc:grpChg chg="add mod">
          <ac:chgData name="William Robbins" userId="977dd099384ea698" providerId="LiveId" clId="{8DFA8126-EA2A-4033-AE41-27D8FC64CC8C}" dt="2021-09-22T07:24:43.203" v="137"/>
          <ac:grpSpMkLst>
            <pc:docMk/>
            <pc:sldMk cId="106764486" sldId="260"/>
            <ac:grpSpMk id="37" creationId="{D993C7A2-A7BB-44ED-847D-D3E01813A573}"/>
          </ac:grpSpMkLst>
        </pc:grpChg>
        <pc:picChg chg="add del mod">
          <ac:chgData name="William Robbins" userId="977dd099384ea698" providerId="LiveId" clId="{8DFA8126-EA2A-4033-AE41-27D8FC64CC8C}" dt="2021-09-22T07:24:41.213" v="136" actId="478"/>
          <ac:picMkLst>
            <pc:docMk/>
            <pc:sldMk cId="106764486" sldId="260"/>
            <ac:picMk id="36" creationId="{853C5E92-2B02-471A-8F23-B4257E9F1E39}"/>
          </ac:picMkLst>
        </pc:picChg>
        <pc:picChg chg="mod">
          <ac:chgData name="William Robbins" userId="977dd099384ea698" providerId="LiveId" clId="{8DFA8126-EA2A-4033-AE41-27D8FC64CC8C}" dt="2021-09-22T07:24:43.203" v="137"/>
          <ac:picMkLst>
            <pc:docMk/>
            <pc:sldMk cId="106764486" sldId="260"/>
            <ac:picMk id="40" creationId="{A7F6D54F-BFF1-4C71-ADCE-75E028185DEF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1AE6293-D418-46A1-9792-B43374DA2DF3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74788" y="1162050"/>
            <a:ext cx="406082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860E23D-80A1-418A-A4B4-D83132901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590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407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396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383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411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453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883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522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368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680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310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243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9/6/2022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300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3410B4EE-C187-4A8B-A33B-C8F62A21302D}"/>
              </a:ext>
            </a:extLst>
          </p:cNvPr>
          <p:cNvSpPr/>
          <p:nvPr/>
        </p:nvSpPr>
        <p:spPr>
          <a:xfrm>
            <a:off x="1569720" y="952003"/>
            <a:ext cx="1143000" cy="5039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Jeff Brown*</a:t>
            </a:r>
            <a:endParaRPr lang="en-US" sz="12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E46E9C2-B0C2-496C-92EE-8E994C9A2CB8}"/>
              </a:ext>
            </a:extLst>
          </p:cNvPr>
          <p:cNvSpPr/>
          <p:nvPr/>
        </p:nvSpPr>
        <p:spPr>
          <a:xfrm>
            <a:off x="2367570" y="2618275"/>
            <a:ext cx="1122327" cy="5039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Lenny Naftalin</a:t>
            </a: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2013</a:t>
            </a:r>
            <a:endParaRPr lang="en-US" sz="12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F1F37E1B-FADC-448F-97FC-59D3EE3CC2E5}"/>
              </a:ext>
            </a:extLst>
          </p:cNvPr>
          <p:cNvSpPr/>
          <p:nvPr/>
        </p:nvSpPr>
        <p:spPr>
          <a:xfrm>
            <a:off x="929356" y="1821677"/>
            <a:ext cx="1318543" cy="5039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Frank Enriquez*</a:t>
            </a: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1994</a:t>
            </a:r>
            <a:r>
              <a:rPr lang="en-US" sz="1200" dirty="0"/>
              <a:t>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E7C9FC81-616F-4BE8-9B72-1E08D4D0197F}"/>
              </a:ext>
            </a:extLst>
          </p:cNvPr>
          <p:cNvSpPr/>
          <p:nvPr/>
        </p:nvSpPr>
        <p:spPr>
          <a:xfrm>
            <a:off x="137160" y="3404952"/>
            <a:ext cx="1137285" cy="5039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Estela Sanchez</a:t>
            </a: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1999</a:t>
            </a:r>
            <a:endParaRPr lang="en-US" sz="12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DFB956BF-94B1-4E1B-9071-E31B0A5CC0E7}"/>
              </a:ext>
            </a:extLst>
          </p:cNvPr>
          <p:cNvSpPr/>
          <p:nvPr/>
        </p:nvSpPr>
        <p:spPr>
          <a:xfrm>
            <a:off x="210301" y="4181085"/>
            <a:ext cx="947352" cy="5039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John </a:t>
            </a:r>
            <a:r>
              <a:rPr lang="en-US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Guijon</a:t>
            </a:r>
            <a:endParaRPr lang="en-US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2002</a:t>
            </a:r>
            <a:endParaRPr lang="en-US" sz="1200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2CC07839-32CB-4F0E-AB81-61064DBF5007}"/>
              </a:ext>
            </a:extLst>
          </p:cNvPr>
          <p:cNvCxnSpPr>
            <a:cxnSpLocks/>
            <a:stCxn id="4" idx="2"/>
            <a:endCxn id="6" idx="0"/>
          </p:cNvCxnSpPr>
          <p:nvPr/>
        </p:nvCxnSpPr>
        <p:spPr>
          <a:xfrm flipH="1">
            <a:off x="1588628" y="1455917"/>
            <a:ext cx="552592" cy="3657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C5A97E08-34B3-4F52-A3A6-AEBF663AD7C7}"/>
              </a:ext>
            </a:extLst>
          </p:cNvPr>
          <p:cNvSpPr/>
          <p:nvPr/>
        </p:nvSpPr>
        <p:spPr>
          <a:xfrm>
            <a:off x="3438525" y="1775285"/>
            <a:ext cx="1440792" cy="5039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Ned </a:t>
            </a:r>
            <a:r>
              <a:rPr lang="en-US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Momary</a:t>
            </a:r>
            <a:endParaRPr lang="en-US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1993</a:t>
            </a:r>
            <a:endParaRPr lang="en-US" sz="12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53BF76BE-3460-46F4-91CF-60804060940D}"/>
              </a:ext>
            </a:extLst>
          </p:cNvPr>
          <p:cNvSpPr/>
          <p:nvPr/>
        </p:nvSpPr>
        <p:spPr>
          <a:xfrm>
            <a:off x="4765671" y="3405071"/>
            <a:ext cx="1162370" cy="5039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Hila Robbins B*</a:t>
            </a: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1999</a:t>
            </a:r>
            <a:endParaRPr lang="en-US" sz="12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C41F0C7-CE23-4EC4-8C44-14A4ACE09AB0}"/>
              </a:ext>
            </a:extLst>
          </p:cNvPr>
          <p:cNvSpPr/>
          <p:nvPr/>
        </p:nvSpPr>
        <p:spPr>
          <a:xfrm>
            <a:off x="3083692" y="4624343"/>
            <a:ext cx="1193943" cy="5039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MaryAnne </a:t>
            </a:r>
            <a:r>
              <a:rPr lang="en-US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Forni</a:t>
            </a:r>
            <a:endParaRPr lang="en-US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2007</a:t>
            </a:r>
            <a:endParaRPr lang="en-US" sz="12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5B041DE-A4A8-4CB4-81F7-F2A854FE302A}"/>
              </a:ext>
            </a:extLst>
          </p:cNvPr>
          <p:cNvSpPr/>
          <p:nvPr/>
        </p:nvSpPr>
        <p:spPr>
          <a:xfrm>
            <a:off x="2668171" y="6119631"/>
            <a:ext cx="1024177" cy="5039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Maria Doe</a:t>
            </a: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2014</a:t>
            </a:r>
            <a:endParaRPr lang="en-US" sz="12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54B5CDF5-9697-49C3-9E21-55156C4A58D3}"/>
              </a:ext>
            </a:extLst>
          </p:cNvPr>
          <p:cNvSpPr/>
          <p:nvPr/>
        </p:nvSpPr>
        <p:spPr>
          <a:xfrm>
            <a:off x="3692348" y="6775134"/>
            <a:ext cx="1654508" cy="5039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Stephanie </a:t>
            </a:r>
            <a:r>
              <a:rPr lang="en-US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Onwuegbusi</a:t>
            </a:r>
            <a:endParaRPr lang="en-US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2019</a:t>
            </a:r>
            <a:endParaRPr lang="en-US" sz="12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CAF23F22-E92C-48D7-B75D-EFBDB3E20826}"/>
              </a:ext>
            </a:extLst>
          </p:cNvPr>
          <p:cNvSpPr/>
          <p:nvPr/>
        </p:nvSpPr>
        <p:spPr>
          <a:xfrm>
            <a:off x="5404634" y="6181126"/>
            <a:ext cx="1129516" cy="5039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Andi </a:t>
            </a:r>
            <a:r>
              <a:rPr lang="en-US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Livingood</a:t>
            </a:r>
            <a:endParaRPr lang="en-US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2015</a:t>
            </a:r>
            <a:endParaRPr lang="en-US" sz="12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C39BF859-1F63-4A22-BC11-9D7B01DBB7A7}"/>
              </a:ext>
            </a:extLst>
          </p:cNvPr>
          <p:cNvSpPr/>
          <p:nvPr/>
        </p:nvSpPr>
        <p:spPr>
          <a:xfrm>
            <a:off x="5404634" y="1942725"/>
            <a:ext cx="1356360" cy="5039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Bob Ruby</a:t>
            </a: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1992</a:t>
            </a:r>
            <a:endParaRPr lang="en-US" sz="12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D5DB8765-32DB-4490-8DD7-67D63D10B34E}"/>
              </a:ext>
            </a:extLst>
          </p:cNvPr>
          <p:cNvSpPr/>
          <p:nvPr/>
        </p:nvSpPr>
        <p:spPr>
          <a:xfrm>
            <a:off x="2560987" y="5362722"/>
            <a:ext cx="1238547" cy="5039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Andres Martinez</a:t>
            </a: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2012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597B577-67DF-4578-9B77-DABC16EEC6BA}"/>
              </a:ext>
            </a:extLst>
          </p:cNvPr>
          <p:cNvSpPr/>
          <p:nvPr/>
        </p:nvSpPr>
        <p:spPr>
          <a:xfrm>
            <a:off x="2580086" y="3929128"/>
            <a:ext cx="1042036" cy="5039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Robyn Fung</a:t>
            </a: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2001</a:t>
            </a:r>
            <a:endParaRPr lang="en-US" sz="12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E746494B-275C-495A-A3C8-8E00DEF902C0}"/>
              </a:ext>
            </a:extLst>
          </p:cNvPr>
          <p:cNvSpPr/>
          <p:nvPr/>
        </p:nvSpPr>
        <p:spPr>
          <a:xfrm>
            <a:off x="804862" y="5272724"/>
            <a:ext cx="1356360" cy="5039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Corina Ramirez</a:t>
            </a: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2011</a:t>
            </a:r>
            <a:endParaRPr lang="en-US" sz="12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5B88F7D4-2296-4D29-98F3-48F1AD91A540}"/>
              </a:ext>
            </a:extLst>
          </p:cNvPr>
          <p:cNvSpPr/>
          <p:nvPr/>
        </p:nvSpPr>
        <p:spPr>
          <a:xfrm>
            <a:off x="4470308" y="4944143"/>
            <a:ext cx="1165858" cy="5039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Stephen Hirano</a:t>
            </a: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2011</a:t>
            </a:r>
            <a:endParaRPr lang="en-US" sz="12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D85DA88A-9977-4359-922B-7FF90D89256B}"/>
              </a:ext>
            </a:extLst>
          </p:cNvPr>
          <p:cNvSpPr/>
          <p:nvPr/>
        </p:nvSpPr>
        <p:spPr>
          <a:xfrm>
            <a:off x="1569719" y="4538446"/>
            <a:ext cx="950121" cy="5039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Ana </a:t>
            </a:r>
            <a:r>
              <a:rPr lang="en-US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Planells</a:t>
            </a:r>
            <a:endParaRPr lang="en-US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2004</a:t>
            </a:r>
            <a:endParaRPr lang="en-US" sz="1200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xmlns="" id="{78C66AE0-CD3B-4F12-AF0F-61BEE4820AF2}"/>
              </a:ext>
            </a:extLst>
          </p:cNvPr>
          <p:cNvCxnSpPr>
            <a:cxnSpLocks/>
            <a:stCxn id="4" idx="2"/>
            <a:endCxn id="11" idx="0"/>
          </p:cNvCxnSpPr>
          <p:nvPr/>
        </p:nvCxnSpPr>
        <p:spPr>
          <a:xfrm>
            <a:off x="2141220" y="1455917"/>
            <a:ext cx="2017701" cy="3193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xmlns="" id="{5F7BE70C-E3C0-4814-A33A-AFD55581D3CF}"/>
              </a:ext>
            </a:extLst>
          </p:cNvPr>
          <p:cNvCxnSpPr>
            <a:cxnSpLocks/>
            <a:stCxn id="98" idx="2"/>
            <a:endCxn id="7" idx="0"/>
          </p:cNvCxnSpPr>
          <p:nvPr/>
        </p:nvCxnSpPr>
        <p:spPr>
          <a:xfrm flipH="1">
            <a:off x="705803" y="2981998"/>
            <a:ext cx="784718" cy="4229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xmlns="" id="{24005B3F-ACC3-4491-BC41-26B425665EA1}"/>
              </a:ext>
            </a:extLst>
          </p:cNvPr>
          <p:cNvCxnSpPr>
            <a:cxnSpLocks/>
            <a:stCxn id="98" idx="2"/>
            <a:endCxn id="22" idx="0"/>
          </p:cNvCxnSpPr>
          <p:nvPr/>
        </p:nvCxnSpPr>
        <p:spPr>
          <a:xfrm>
            <a:off x="1490521" y="2981998"/>
            <a:ext cx="554259" cy="15564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xmlns="" id="{889B27C4-3BD6-48C4-90BE-7709CD773879}"/>
              </a:ext>
            </a:extLst>
          </p:cNvPr>
          <p:cNvCxnSpPr>
            <a:cxnSpLocks/>
            <a:stCxn id="98" idx="2"/>
            <a:endCxn id="20" idx="0"/>
          </p:cNvCxnSpPr>
          <p:nvPr/>
        </p:nvCxnSpPr>
        <p:spPr>
          <a:xfrm flipH="1">
            <a:off x="1483042" y="2981998"/>
            <a:ext cx="7479" cy="22907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xmlns="" id="{F21BDDCA-2BC8-4A58-B420-C0732CB8406E}"/>
              </a:ext>
            </a:extLst>
          </p:cNvPr>
          <p:cNvCxnSpPr>
            <a:cxnSpLocks/>
            <a:stCxn id="98" idx="2"/>
            <a:endCxn id="18" idx="0"/>
          </p:cNvCxnSpPr>
          <p:nvPr/>
        </p:nvCxnSpPr>
        <p:spPr>
          <a:xfrm>
            <a:off x="1490521" y="2981998"/>
            <a:ext cx="1689740" cy="23807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xmlns="" id="{FB60466E-971F-4C3A-97FA-B9AFEF19F868}"/>
              </a:ext>
            </a:extLst>
          </p:cNvPr>
          <p:cNvCxnSpPr>
            <a:cxnSpLocks/>
            <a:stCxn id="18" idx="2"/>
            <a:endCxn id="14" idx="0"/>
          </p:cNvCxnSpPr>
          <p:nvPr/>
        </p:nvCxnSpPr>
        <p:spPr>
          <a:xfrm flipH="1">
            <a:off x="3180260" y="5866636"/>
            <a:ext cx="1" cy="2529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xmlns="" id="{8135683D-EB64-457A-A74B-27F3A233F24C}"/>
              </a:ext>
            </a:extLst>
          </p:cNvPr>
          <p:cNvCxnSpPr>
            <a:cxnSpLocks/>
            <a:stCxn id="11" idx="2"/>
            <a:endCxn id="19" idx="0"/>
          </p:cNvCxnSpPr>
          <p:nvPr/>
        </p:nvCxnSpPr>
        <p:spPr>
          <a:xfrm flipH="1">
            <a:off x="3101104" y="2279199"/>
            <a:ext cx="1057817" cy="16499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xmlns="" id="{892777CB-8337-4FB1-BEC9-426BB0768858}"/>
              </a:ext>
            </a:extLst>
          </p:cNvPr>
          <p:cNvCxnSpPr>
            <a:cxnSpLocks/>
            <a:stCxn id="19" idx="2"/>
            <a:endCxn id="13" idx="0"/>
          </p:cNvCxnSpPr>
          <p:nvPr/>
        </p:nvCxnSpPr>
        <p:spPr>
          <a:xfrm>
            <a:off x="3101104" y="4433042"/>
            <a:ext cx="579560" cy="1913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Rectangle 97">
            <a:extLst>
              <a:ext uri="{FF2B5EF4-FFF2-40B4-BE49-F238E27FC236}">
                <a16:creationId xmlns:a16="http://schemas.microsoft.com/office/drawing/2014/main" xmlns="" id="{520D6247-98F6-419E-9CA2-256AE392BEFB}"/>
              </a:ext>
            </a:extLst>
          </p:cNvPr>
          <p:cNvSpPr/>
          <p:nvPr/>
        </p:nvSpPr>
        <p:spPr>
          <a:xfrm>
            <a:off x="929357" y="2478084"/>
            <a:ext cx="1122327" cy="5039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Santos Cortez*</a:t>
            </a: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(Around 1980)</a:t>
            </a:r>
            <a:endParaRPr lang="en-US" sz="1200" dirty="0"/>
          </a:p>
        </p:txBody>
      </p: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xmlns="" id="{98E4A333-9034-44AA-8F6E-99AC32123ED6}"/>
              </a:ext>
            </a:extLst>
          </p:cNvPr>
          <p:cNvCxnSpPr>
            <a:cxnSpLocks/>
            <a:stCxn id="6" idx="2"/>
            <a:endCxn id="98" idx="0"/>
          </p:cNvCxnSpPr>
          <p:nvPr/>
        </p:nvCxnSpPr>
        <p:spPr>
          <a:xfrm flipH="1">
            <a:off x="1490521" y="2325591"/>
            <a:ext cx="98107" cy="1524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>
            <a:extLst>
              <a:ext uri="{FF2B5EF4-FFF2-40B4-BE49-F238E27FC236}">
                <a16:creationId xmlns:a16="http://schemas.microsoft.com/office/drawing/2014/main" xmlns="" id="{F2E6FBEC-D442-4DE7-BFC0-3E751942849C}"/>
              </a:ext>
            </a:extLst>
          </p:cNvPr>
          <p:cNvCxnSpPr>
            <a:cxnSpLocks/>
            <a:stCxn id="17" idx="2"/>
            <a:endCxn id="12" idx="0"/>
          </p:cNvCxnSpPr>
          <p:nvPr/>
        </p:nvCxnSpPr>
        <p:spPr>
          <a:xfrm flipH="1">
            <a:off x="5346856" y="2446639"/>
            <a:ext cx="735958" cy="9584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>
            <a:extLst>
              <a:ext uri="{FF2B5EF4-FFF2-40B4-BE49-F238E27FC236}">
                <a16:creationId xmlns:a16="http://schemas.microsoft.com/office/drawing/2014/main" xmlns="" id="{CB33BA86-A4CD-41FC-976C-5EA596F4EBAA}"/>
              </a:ext>
            </a:extLst>
          </p:cNvPr>
          <p:cNvCxnSpPr>
            <a:cxnSpLocks/>
            <a:stCxn id="257" idx="2"/>
            <a:endCxn id="16" idx="0"/>
          </p:cNvCxnSpPr>
          <p:nvPr/>
        </p:nvCxnSpPr>
        <p:spPr>
          <a:xfrm flipH="1">
            <a:off x="5969392" y="4676274"/>
            <a:ext cx="57240" cy="15048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Connector: Elbow 226">
            <a:extLst>
              <a:ext uri="{FF2B5EF4-FFF2-40B4-BE49-F238E27FC236}">
                <a16:creationId xmlns:a16="http://schemas.microsoft.com/office/drawing/2014/main" xmlns="" id="{D956B473-CF2C-4C90-A409-A90E65B45E22}"/>
              </a:ext>
            </a:extLst>
          </p:cNvPr>
          <p:cNvCxnSpPr>
            <a:cxnSpLocks/>
            <a:stCxn id="11" idx="2"/>
          </p:cNvCxnSpPr>
          <p:nvPr/>
        </p:nvCxnSpPr>
        <p:spPr>
          <a:xfrm rot="16200000" flipH="1">
            <a:off x="2033287" y="4404833"/>
            <a:ext cx="4507214" cy="25594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>
            <a:extLst>
              <a:ext uri="{FF2B5EF4-FFF2-40B4-BE49-F238E27FC236}">
                <a16:creationId xmlns:a16="http://schemas.microsoft.com/office/drawing/2014/main" xmlns="" id="{ABE3904D-F65A-4DD9-BF6C-6B209A832895}"/>
              </a:ext>
            </a:extLst>
          </p:cNvPr>
          <p:cNvCxnSpPr>
            <a:cxnSpLocks/>
            <a:stCxn id="11" idx="2"/>
          </p:cNvCxnSpPr>
          <p:nvPr/>
        </p:nvCxnSpPr>
        <p:spPr>
          <a:xfrm>
            <a:off x="4158921" y="2279199"/>
            <a:ext cx="720396" cy="26565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7" name="Rectangle 256">
            <a:extLst>
              <a:ext uri="{FF2B5EF4-FFF2-40B4-BE49-F238E27FC236}">
                <a16:creationId xmlns:a16="http://schemas.microsoft.com/office/drawing/2014/main" xmlns="" id="{3ECB36D5-0CAA-49B8-AE77-2714128873F3}"/>
              </a:ext>
            </a:extLst>
          </p:cNvPr>
          <p:cNvSpPr/>
          <p:nvPr/>
        </p:nvSpPr>
        <p:spPr>
          <a:xfrm>
            <a:off x="5451834" y="4172360"/>
            <a:ext cx="1149596" cy="5039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Yvonne Rochon</a:t>
            </a: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2003</a:t>
            </a:r>
            <a:endParaRPr lang="en-US" sz="1200" dirty="0"/>
          </a:p>
        </p:txBody>
      </p:sp>
      <p:cxnSp>
        <p:nvCxnSpPr>
          <p:cNvPr id="259" name="Straight Connector 258">
            <a:extLst>
              <a:ext uri="{FF2B5EF4-FFF2-40B4-BE49-F238E27FC236}">
                <a16:creationId xmlns:a16="http://schemas.microsoft.com/office/drawing/2014/main" xmlns="" id="{CA586F59-4967-4CDC-BF92-3F3CBBFF08E5}"/>
              </a:ext>
            </a:extLst>
          </p:cNvPr>
          <p:cNvCxnSpPr>
            <a:cxnSpLocks/>
            <a:stCxn id="17" idx="2"/>
            <a:endCxn id="257" idx="0"/>
          </p:cNvCxnSpPr>
          <p:nvPr/>
        </p:nvCxnSpPr>
        <p:spPr>
          <a:xfrm flipH="1">
            <a:off x="6026632" y="2446639"/>
            <a:ext cx="56182" cy="17257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2" name="Rectangle 261">
            <a:extLst>
              <a:ext uri="{FF2B5EF4-FFF2-40B4-BE49-F238E27FC236}">
                <a16:creationId xmlns:a16="http://schemas.microsoft.com/office/drawing/2014/main" xmlns="" id="{190977CD-E088-4D6B-99E3-CFC8200DFBC4}"/>
              </a:ext>
            </a:extLst>
          </p:cNvPr>
          <p:cNvSpPr/>
          <p:nvPr/>
        </p:nvSpPr>
        <p:spPr>
          <a:xfrm>
            <a:off x="7601612" y="6181126"/>
            <a:ext cx="1162369" cy="5039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Brett Carranza</a:t>
            </a: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2015</a:t>
            </a:r>
            <a:endParaRPr lang="en-US" sz="1200" dirty="0"/>
          </a:p>
        </p:txBody>
      </p:sp>
      <p:sp>
        <p:nvSpPr>
          <p:cNvPr id="263" name="Rectangle 262">
            <a:extLst>
              <a:ext uri="{FF2B5EF4-FFF2-40B4-BE49-F238E27FC236}">
                <a16:creationId xmlns:a16="http://schemas.microsoft.com/office/drawing/2014/main" xmlns="" id="{8D85FECA-7858-424D-8ED9-EE2F9052F561}"/>
              </a:ext>
            </a:extLst>
          </p:cNvPr>
          <p:cNvSpPr/>
          <p:nvPr/>
        </p:nvSpPr>
        <p:spPr>
          <a:xfrm>
            <a:off x="8883635" y="6183207"/>
            <a:ext cx="985374" cy="5039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David Chin</a:t>
            </a: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2015</a:t>
            </a:r>
            <a:endParaRPr lang="en-US" sz="1200" dirty="0"/>
          </a:p>
        </p:txBody>
      </p:sp>
      <p:sp>
        <p:nvSpPr>
          <p:cNvPr id="264" name="Rectangle 263">
            <a:extLst>
              <a:ext uri="{FF2B5EF4-FFF2-40B4-BE49-F238E27FC236}">
                <a16:creationId xmlns:a16="http://schemas.microsoft.com/office/drawing/2014/main" xmlns="" id="{0786934B-9572-4581-8FEC-056A3A0D0329}"/>
              </a:ext>
            </a:extLst>
          </p:cNvPr>
          <p:cNvSpPr/>
          <p:nvPr/>
        </p:nvSpPr>
        <p:spPr>
          <a:xfrm>
            <a:off x="6802120" y="5413875"/>
            <a:ext cx="815982" cy="5039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Keith Tam</a:t>
            </a: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2013</a:t>
            </a:r>
            <a:endParaRPr lang="en-US" sz="1200" dirty="0"/>
          </a:p>
        </p:txBody>
      </p:sp>
      <p:sp>
        <p:nvSpPr>
          <p:cNvPr id="265" name="Rectangle 264">
            <a:extLst>
              <a:ext uri="{FF2B5EF4-FFF2-40B4-BE49-F238E27FC236}">
                <a16:creationId xmlns:a16="http://schemas.microsoft.com/office/drawing/2014/main" xmlns="" id="{4FE03C82-3641-4B86-AA98-02D28D830114}"/>
              </a:ext>
            </a:extLst>
          </p:cNvPr>
          <p:cNvSpPr/>
          <p:nvPr/>
        </p:nvSpPr>
        <p:spPr>
          <a:xfrm>
            <a:off x="6652270" y="6181126"/>
            <a:ext cx="815982" cy="5039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Cate </a:t>
            </a:r>
            <a:r>
              <a:rPr lang="en-US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Quas</a:t>
            </a:r>
            <a:endParaRPr lang="en-US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2015</a:t>
            </a:r>
            <a:endParaRPr lang="en-US" sz="1200" dirty="0"/>
          </a:p>
        </p:txBody>
      </p:sp>
      <p:cxnSp>
        <p:nvCxnSpPr>
          <p:cNvPr id="267" name="Straight Connector 266">
            <a:extLst>
              <a:ext uri="{FF2B5EF4-FFF2-40B4-BE49-F238E27FC236}">
                <a16:creationId xmlns:a16="http://schemas.microsoft.com/office/drawing/2014/main" xmlns="" id="{C043428C-101D-4A44-A998-D0BA3EF3E978}"/>
              </a:ext>
            </a:extLst>
          </p:cNvPr>
          <p:cNvCxnSpPr>
            <a:stCxn id="17" idx="2"/>
          </p:cNvCxnSpPr>
          <p:nvPr/>
        </p:nvCxnSpPr>
        <p:spPr>
          <a:xfrm>
            <a:off x="6082814" y="2446639"/>
            <a:ext cx="2099982" cy="33644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>
            <a:extLst>
              <a:ext uri="{FF2B5EF4-FFF2-40B4-BE49-F238E27FC236}">
                <a16:creationId xmlns:a16="http://schemas.microsoft.com/office/drawing/2014/main" xmlns="" id="{245214D1-634B-4A4C-9007-4284BD672C77}"/>
              </a:ext>
            </a:extLst>
          </p:cNvPr>
          <p:cNvCxnSpPr>
            <a:endCxn id="265" idx="0"/>
          </p:cNvCxnSpPr>
          <p:nvPr/>
        </p:nvCxnSpPr>
        <p:spPr>
          <a:xfrm flipH="1">
            <a:off x="7060261" y="5811125"/>
            <a:ext cx="1122535" cy="3700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Straight Connector 270">
            <a:extLst>
              <a:ext uri="{FF2B5EF4-FFF2-40B4-BE49-F238E27FC236}">
                <a16:creationId xmlns:a16="http://schemas.microsoft.com/office/drawing/2014/main" xmlns="" id="{18D67CED-8F0F-477B-8854-F0FFE7314835}"/>
              </a:ext>
            </a:extLst>
          </p:cNvPr>
          <p:cNvCxnSpPr>
            <a:cxnSpLocks/>
            <a:endCxn id="262" idx="0"/>
          </p:cNvCxnSpPr>
          <p:nvPr/>
        </p:nvCxnSpPr>
        <p:spPr>
          <a:xfrm>
            <a:off x="8175943" y="5811125"/>
            <a:ext cx="6854" cy="3700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Connector 276">
            <a:extLst>
              <a:ext uri="{FF2B5EF4-FFF2-40B4-BE49-F238E27FC236}">
                <a16:creationId xmlns:a16="http://schemas.microsoft.com/office/drawing/2014/main" xmlns="" id="{DA1CA605-6966-4D7D-AA71-70FDDF7FC434}"/>
              </a:ext>
            </a:extLst>
          </p:cNvPr>
          <p:cNvCxnSpPr>
            <a:cxnSpLocks/>
            <a:endCxn id="263" idx="0"/>
          </p:cNvCxnSpPr>
          <p:nvPr/>
        </p:nvCxnSpPr>
        <p:spPr>
          <a:xfrm>
            <a:off x="8175943" y="5811125"/>
            <a:ext cx="1200379" cy="3720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Connector: Elbow 294">
            <a:extLst>
              <a:ext uri="{FF2B5EF4-FFF2-40B4-BE49-F238E27FC236}">
                <a16:creationId xmlns:a16="http://schemas.microsoft.com/office/drawing/2014/main" xmlns="" id="{46D276C9-4301-4F29-B93C-31AC69608A36}"/>
              </a:ext>
            </a:extLst>
          </p:cNvPr>
          <p:cNvCxnSpPr>
            <a:cxnSpLocks/>
            <a:endCxn id="8" idx="0"/>
          </p:cNvCxnSpPr>
          <p:nvPr/>
        </p:nvCxnSpPr>
        <p:spPr>
          <a:xfrm rot="10800000" flipV="1">
            <a:off x="683977" y="4061359"/>
            <a:ext cx="760386" cy="11972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Straight Connector 301">
            <a:extLst>
              <a:ext uri="{FF2B5EF4-FFF2-40B4-BE49-F238E27FC236}">
                <a16:creationId xmlns:a16="http://schemas.microsoft.com/office/drawing/2014/main" xmlns="" id="{8FC221B5-97FF-44CB-9D94-4839534CD96F}"/>
              </a:ext>
            </a:extLst>
          </p:cNvPr>
          <p:cNvCxnSpPr>
            <a:stCxn id="17" idx="2"/>
            <a:endCxn id="264" idx="0"/>
          </p:cNvCxnSpPr>
          <p:nvPr/>
        </p:nvCxnSpPr>
        <p:spPr>
          <a:xfrm>
            <a:off x="6082814" y="2446639"/>
            <a:ext cx="1127297" cy="29672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Straight Connector 304">
            <a:extLst>
              <a:ext uri="{FF2B5EF4-FFF2-40B4-BE49-F238E27FC236}">
                <a16:creationId xmlns:a16="http://schemas.microsoft.com/office/drawing/2014/main" xmlns="" id="{2681DB8A-9DFE-4973-B692-05DB93CE9E30}"/>
              </a:ext>
            </a:extLst>
          </p:cNvPr>
          <p:cNvCxnSpPr>
            <a:cxnSpLocks/>
            <a:stCxn id="11" idx="3"/>
            <a:endCxn id="17" idx="1"/>
          </p:cNvCxnSpPr>
          <p:nvPr/>
        </p:nvCxnSpPr>
        <p:spPr>
          <a:xfrm>
            <a:off x="4879317" y="2027242"/>
            <a:ext cx="525317" cy="167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Straight Connector 306">
            <a:extLst>
              <a:ext uri="{FF2B5EF4-FFF2-40B4-BE49-F238E27FC236}">
                <a16:creationId xmlns:a16="http://schemas.microsoft.com/office/drawing/2014/main" xmlns="" id="{08BF9790-2ADC-4860-8107-2542F9D693F4}"/>
              </a:ext>
            </a:extLst>
          </p:cNvPr>
          <p:cNvCxnSpPr>
            <a:cxnSpLocks/>
            <a:stCxn id="6" idx="2"/>
            <a:endCxn id="5" idx="0"/>
          </p:cNvCxnSpPr>
          <p:nvPr/>
        </p:nvCxnSpPr>
        <p:spPr>
          <a:xfrm>
            <a:off x="1588628" y="2325591"/>
            <a:ext cx="1340106" cy="2926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Straight Connector 308">
            <a:extLst>
              <a:ext uri="{FF2B5EF4-FFF2-40B4-BE49-F238E27FC236}">
                <a16:creationId xmlns:a16="http://schemas.microsoft.com/office/drawing/2014/main" xmlns="" id="{48DAE2CB-00DA-4106-A657-FAFDC12A2EF8}"/>
              </a:ext>
            </a:extLst>
          </p:cNvPr>
          <p:cNvCxnSpPr>
            <a:cxnSpLocks/>
            <a:stCxn id="11" idx="2"/>
            <a:endCxn id="5" idx="0"/>
          </p:cNvCxnSpPr>
          <p:nvPr/>
        </p:nvCxnSpPr>
        <p:spPr>
          <a:xfrm flipH="1">
            <a:off x="2928734" y="2279199"/>
            <a:ext cx="1230187" cy="3390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3" name="Rectangle 332">
            <a:extLst>
              <a:ext uri="{FF2B5EF4-FFF2-40B4-BE49-F238E27FC236}">
                <a16:creationId xmlns:a16="http://schemas.microsoft.com/office/drawing/2014/main" xmlns="" id="{7D76B273-089E-4965-AA08-73EA3B80F082}"/>
              </a:ext>
            </a:extLst>
          </p:cNvPr>
          <p:cNvSpPr/>
          <p:nvPr/>
        </p:nvSpPr>
        <p:spPr>
          <a:xfrm>
            <a:off x="68998" y="6786413"/>
            <a:ext cx="1228307" cy="5039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Tera Van </a:t>
            </a:r>
            <a:r>
              <a:rPr lang="en-US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Houten</a:t>
            </a:r>
            <a:endParaRPr lang="en-US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2021</a:t>
            </a:r>
            <a:endParaRPr lang="en-US" sz="1200" dirty="0"/>
          </a:p>
        </p:txBody>
      </p:sp>
      <p:cxnSp>
        <p:nvCxnSpPr>
          <p:cNvPr id="346" name="Straight Connector 345">
            <a:extLst>
              <a:ext uri="{FF2B5EF4-FFF2-40B4-BE49-F238E27FC236}">
                <a16:creationId xmlns:a16="http://schemas.microsoft.com/office/drawing/2014/main" xmlns="" id="{BC91BB34-E8AB-45F9-8859-AB79C3B1C353}"/>
              </a:ext>
            </a:extLst>
          </p:cNvPr>
          <p:cNvCxnSpPr>
            <a:stCxn id="8" idx="2"/>
            <a:endCxn id="333" idx="0"/>
          </p:cNvCxnSpPr>
          <p:nvPr/>
        </p:nvCxnSpPr>
        <p:spPr>
          <a:xfrm flipH="1">
            <a:off x="683152" y="4684999"/>
            <a:ext cx="825" cy="21014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" name="Group 60">
            <a:extLst>
              <a:ext uri="{FF2B5EF4-FFF2-40B4-BE49-F238E27FC236}">
                <a16:creationId xmlns:a16="http://schemas.microsoft.com/office/drawing/2014/main" xmlns="" id="{60F47C73-FEA5-4FFE-B8CB-4F18607DA73A}"/>
              </a:ext>
            </a:extLst>
          </p:cNvPr>
          <p:cNvGrpSpPr/>
          <p:nvPr/>
        </p:nvGrpSpPr>
        <p:grpSpPr>
          <a:xfrm>
            <a:off x="171760" y="157216"/>
            <a:ext cx="9269420" cy="973584"/>
            <a:chOff x="171760" y="157216"/>
            <a:chExt cx="9269420" cy="973584"/>
          </a:xfrm>
        </p:grpSpPr>
        <p:sp>
          <p:nvSpPr>
            <p:cNvPr id="62" name="Title 1">
              <a:extLst>
                <a:ext uri="{FF2B5EF4-FFF2-40B4-BE49-F238E27FC236}">
                  <a16:creationId xmlns:a16="http://schemas.microsoft.com/office/drawing/2014/main" xmlns="" id="{66622192-CF3B-49BF-8D7E-0854029FBB8F}"/>
                </a:ext>
              </a:extLst>
            </p:cNvPr>
            <p:cNvSpPr txBox="1">
              <a:spLocks/>
            </p:cNvSpPr>
            <p:nvPr/>
          </p:nvSpPr>
          <p:spPr>
            <a:xfrm>
              <a:off x="1196340" y="413121"/>
              <a:ext cx="8244840" cy="50391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100584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84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640" dirty="0"/>
                <a:t>California Pediatric Dental Research Conference Family Tree</a:t>
              </a:r>
            </a:p>
          </p:txBody>
        </p:sp>
        <p:sp>
          <p:nvSpPr>
            <p:cNvPr id="63" name="Subtitle 2">
              <a:extLst>
                <a:ext uri="{FF2B5EF4-FFF2-40B4-BE49-F238E27FC236}">
                  <a16:creationId xmlns:a16="http://schemas.microsoft.com/office/drawing/2014/main" xmlns="" id="{9D8C64AA-8C90-4F18-83FD-FE8CAE7A16B6}"/>
                </a:ext>
              </a:extLst>
            </p:cNvPr>
            <p:cNvSpPr txBox="1">
              <a:spLocks/>
            </p:cNvSpPr>
            <p:nvPr/>
          </p:nvSpPr>
          <p:spPr>
            <a:xfrm>
              <a:off x="3448050" y="839230"/>
              <a:ext cx="3162300" cy="29157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92500" lnSpcReduction="20000"/>
            </a:bodyPr>
            <a:lstStyle>
              <a:lvl1pPr marL="251460" indent="-251460" algn="l" defTabSz="1005840" rtl="0" eaLnBrk="1" latinLnBrk="0" hangingPunct="1">
                <a:lnSpc>
                  <a:spcPct val="90000"/>
                </a:lnSpc>
                <a:spcBef>
                  <a:spcPts val="1100"/>
                </a:spcBef>
                <a:buFont typeface="Arial" panose="020B0604020202020204" pitchFamily="34" charset="0"/>
                <a:buChar char="•"/>
                <a:defRPr sz="30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54380" indent="-251460" algn="l" defTabSz="1005840" rtl="0" eaLnBrk="1" latinLnBrk="0" hangingPunct="1">
                <a:lnSpc>
                  <a:spcPct val="90000"/>
                </a:lnSpc>
                <a:spcBef>
                  <a:spcPts val="550"/>
                </a:spcBef>
                <a:buFont typeface="Arial" panose="020B0604020202020204" pitchFamily="34" charset="0"/>
                <a:buChar char="•"/>
                <a:defRPr sz="26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57300" indent="-251460" algn="l" defTabSz="1005840" rtl="0" eaLnBrk="1" latinLnBrk="0" hangingPunct="1">
                <a:lnSpc>
                  <a:spcPct val="90000"/>
                </a:lnSpc>
                <a:spcBef>
                  <a:spcPts val="550"/>
                </a:spcBef>
                <a:buFont typeface="Arial" panose="020B0604020202020204" pitchFamily="34" charset="0"/>
                <a:buChar char="•"/>
                <a:defRPr sz="2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760220" indent="-251460" algn="l" defTabSz="1005840" rtl="0" eaLnBrk="1" latinLnBrk="0" hangingPunct="1">
                <a:lnSpc>
                  <a:spcPct val="90000"/>
                </a:lnSpc>
                <a:spcBef>
                  <a:spcPts val="550"/>
                </a:spcBef>
                <a:buFont typeface="Arial" panose="020B0604020202020204" pitchFamily="34" charset="0"/>
                <a:buChar char="•"/>
                <a:defRPr sz="19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263140" indent="-251460" algn="l" defTabSz="1005840" rtl="0" eaLnBrk="1" latinLnBrk="0" hangingPunct="1">
                <a:lnSpc>
                  <a:spcPct val="90000"/>
                </a:lnSpc>
                <a:spcBef>
                  <a:spcPts val="550"/>
                </a:spcBef>
                <a:buFont typeface="Arial" panose="020B0604020202020204" pitchFamily="34" charset="0"/>
                <a:buChar char="•"/>
                <a:defRPr sz="19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66060" indent="-251460" algn="l" defTabSz="1005840" rtl="0" eaLnBrk="1" latinLnBrk="0" hangingPunct="1">
                <a:lnSpc>
                  <a:spcPct val="90000"/>
                </a:lnSpc>
                <a:spcBef>
                  <a:spcPts val="550"/>
                </a:spcBef>
                <a:buFont typeface="Arial" panose="020B0604020202020204" pitchFamily="34" charset="0"/>
                <a:buChar char="•"/>
                <a:defRPr sz="19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68980" indent="-251460" algn="l" defTabSz="1005840" rtl="0" eaLnBrk="1" latinLnBrk="0" hangingPunct="1">
                <a:lnSpc>
                  <a:spcPct val="90000"/>
                </a:lnSpc>
                <a:spcBef>
                  <a:spcPts val="550"/>
                </a:spcBef>
                <a:buFont typeface="Arial" panose="020B0604020202020204" pitchFamily="34" charset="0"/>
                <a:buChar char="•"/>
                <a:defRPr sz="19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771900" indent="-251460" algn="l" defTabSz="1005840" rtl="0" eaLnBrk="1" latinLnBrk="0" hangingPunct="1">
                <a:lnSpc>
                  <a:spcPct val="90000"/>
                </a:lnSpc>
                <a:spcBef>
                  <a:spcPts val="550"/>
                </a:spcBef>
                <a:buFont typeface="Arial" panose="020B0604020202020204" pitchFamily="34" charset="0"/>
                <a:buChar char="•"/>
                <a:defRPr sz="19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274820" indent="-251460" algn="l" defTabSz="1005840" rtl="0" eaLnBrk="1" latinLnBrk="0" hangingPunct="1">
                <a:lnSpc>
                  <a:spcPct val="90000"/>
                </a:lnSpc>
                <a:spcBef>
                  <a:spcPts val="550"/>
                </a:spcBef>
                <a:buFont typeface="Arial" panose="020B0604020202020204" pitchFamily="34" charset="0"/>
                <a:buChar char="•"/>
                <a:defRPr sz="19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800" dirty="0"/>
                <a:t>*= Chair   B = Board member</a:t>
              </a:r>
            </a:p>
          </p:txBody>
        </p:sp>
        <p:pic>
          <p:nvPicPr>
            <p:cNvPr id="64" name="Picture 63" descr="Logo&#10;&#10;Description automatically generated">
              <a:extLst>
                <a:ext uri="{FF2B5EF4-FFF2-40B4-BE49-F238E27FC236}">
                  <a16:creationId xmlns:a16="http://schemas.microsoft.com/office/drawing/2014/main" xmlns="" id="{649C22A8-999F-4CCE-A0D9-7CC24402B91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1760" y="157216"/>
              <a:ext cx="943578" cy="943578"/>
            </a:xfrm>
            <a:prstGeom prst="rect">
              <a:avLst/>
            </a:prstGeom>
          </p:spPr>
        </p:pic>
      </p:grpSp>
      <p:cxnSp>
        <p:nvCxnSpPr>
          <p:cNvPr id="9" name="Straight Connector 8"/>
          <p:cNvCxnSpPr>
            <a:stCxn id="21" idx="2"/>
          </p:cNvCxnSpPr>
          <p:nvPr/>
        </p:nvCxnSpPr>
        <p:spPr>
          <a:xfrm>
            <a:off x="5053237" y="5448057"/>
            <a:ext cx="0" cy="3002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4468558" y="5587127"/>
            <a:ext cx="1167608" cy="4162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Melissa Lopez</a:t>
            </a:r>
          </a:p>
          <a:p>
            <a:pPr algn="ctr"/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2022</a:t>
            </a:r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39952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DDFFF914-7FFC-4D36-9BC5-8DAD677C53DD}"/>
              </a:ext>
            </a:extLst>
          </p:cNvPr>
          <p:cNvSpPr/>
          <p:nvPr/>
        </p:nvSpPr>
        <p:spPr>
          <a:xfrm>
            <a:off x="2052433" y="2679235"/>
            <a:ext cx="1356360" cy="5039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Marty </a:t>
            </a:r>
            <a:r>
              <a:rPr lang="en-US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Rayman</a:t>
            </a:r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*</a:t>
            </a: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1988</a:t>
            </a:r>
            <a:endParaRPr lang="en-US" sz="12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11A7112A-435E-41AB-95AD-07F2D07613B2}"/>
              </a:ext>
            </a:extLst>
          </p:cNvPr>
          <p:cNvSpPr/>
          <p:nvPr/>
        </p:nvSpPr>
        <p:spPr>
          <a:xfrm>
            <a:off x="342900" y="1257797"/>
            <a:ext cx="1356360" cy="5039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Donald Del Porto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A52F2464-6B2D-4F01-A9BC-4F44985DF13D}"/>
              </a:ext>
            </a:extLst>
          </p:cNvPr>
          <p:cNvSpPr/>
          <p:nvPr/>
        </p:nvSpPr>
        <p:spPr>
          <a:xfrm>
            <a:off x="2052433" y="1257797"/>
            <a:ext cx="1356360" cy="5039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Dale Thompson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C765789F-562D-45C1-ACA1-905D9EB09DE7}"/>
              </a:ext>
            </a:extLst>
          </p:cNvPr>
          <p:cNvSpPr/>
          <p:nvPr/>
        </p:nvSpPr>
        <p:spPr>
          <a:xfrm>
            <a:off x="2052433" y="1975164"/>
            <a:ext cx="1356360" cy="5039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John Sullivan*</a:t>
            </a: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1975</a:t>
            </a:r>
            <a:endParaRPr lang="en-US" sz="12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EA77A4EF-EA08-4B2C-8B41-717492C5B634}"/>
              </a:ext>
            </a:extLst>
          </p:cNvPr>
          <p:cNvSpPr/>
          <p:nvPr/>
        </p:nvSpPr>
        <p:spPr>
          <a:xfrm>
            <a:off x="344805" y="1975164"/>
            <a:ext cx="1356360" cy="5039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Gordon Dixon</a:t>
            </a: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1982</a:t>
            </a:r>
            <a:endParaRPr lang="en-US" sz="120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3768524A-2D49-4BB6-A185-FBA078C0643A}"/>
              </a:ext>
            </a:extLst>
          </p:cNvPr>
          <p:cNvCxnSpPr>
            <a:cxnSpLocks/>
            <a:stCxn id="7" idx="2"/>
            <a:endCxn id="10" idx="0"/>
          </p:cNvCxnSpPr>
          <p:nvPr/>
        </p:nvCxnSpPr>
        <p:spPr>
          <a:xfrm>
            <a:off x="1021080" y="1761711"/>
            <a:ext cx="1905" cy="2134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B8FB2239-FFA9-46BB-AB46-A7B7ADF8460A}"/>
              </a:ext>
            </a:extLst>
          </p:cNvPr>
          <p:cNvSpPr/>
          <p:nvPr/>
        </p:nvSpPr>
        <p:spPr>
          <a:xfrm>
            <a:off x="2052433" y="3360760"/>
            <a:ext cx="1356360" cy="5039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Scott Thompson*</a:t>
            </a: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1988</a:t>
            </a:r>
            <a:endParaRPr lang="en-US" sz="12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5FB96096-55F5-4932-8681-D460C846D104}"/>
              </a:ext>
            </a:extLst>
          </p:cNvPr>
          <p:cNvSpPr/>
          <p:nvPr/>
        </p:nvSpPr>
        <p:spPr>
          <a:xfrm>
            <a:off x="2052433" y="4456797"/>
            <a:ext cx="1356360" cy="5039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Mario </a:t>
            </a:r>
            <a:r>
              <a:rPr lang="en-US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Gildone</a:t>
            </a:r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*</a:t>
            </a:r>
            <a:endParaRPr lang="en-US" sz="12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0D33C55B-637E-40F2-A817-6BF427FC11E6}"/>
              </a:ext>
            </a:extLst>
          </p:cNvPr>
          <p:cNvSpPr/>
          <p:nvPr/>
        </p:nvSpPr>
        <p:spPr>
          <a:xfrm>
            <a:off x="2052433" y="5172315"/>
            <a:ext cx="1356360" cy="5039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Brad Graber*</a:t>
            </a: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1981</a:t>
            </a:r>
            <a:endParaRPr lang="en-US" sz="12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8B06ED6B-BF0D-48AA-A56C-583BC4554A53}"/>
              </a:ext>
            </a:extLst>
          </p:cNvPr>
          <p:cNvSpPr/>
          <p:nvPr/>
        </p:nvSpPr>
        <p:spPr>
          <a:xfrm>
            <a:off x="2052433" y="5867220"/>
            <a:ext cx="1356360" cy="5039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Mark </a:t>
            </a:r>
            <a:r>
              <a:rPr lang="en-US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Lisagor</a:t>
            </a:r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*</a:t>
            </a: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1982</a:t>
            </a:r>
            <a:endParaRPr lang="en-US" sz="12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804602C1-F100-4FC0-93C5-89A2AF8689E7}"/>
              </a:ext>
            </a:extLst>
          </p:cNvPr>
          <p:cNvSpPr/>
          <p:nvPr/>
        </p:nvSpPr>
        <p:spPr>
          <a:xfrm>
            <a:off x="3950321" y="1257797"/>
            <a:ext cx="1356360" cy="5039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Steve </a:t>
            </a:r>
            <a:r>
              <a:rPr lang="en-US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Fehrman</a:t>
            </a:r>
            <a:endParaRPr lang="en-US" sz="12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0D327B18-72DF-4D64-B29E-7EE117DB2633}"/>
              </a:ext>
            </a:extLst>
          </p:cNvPr>
          <p:cNvSpPr/>
          <p:nvPr/>
        </p:nvSpPr>
        <p:spPr>
          <a:xfrm>
            <a:off x="2052433" y="6563948"/>
            <a:ext cx="1356360" cy="5039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Ken Szymanski*</a:t>
            </a: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1983</a:t>
            </a:r>
            <a:endParaRPr lang="en-US" sz="12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14A38413-8823-493A-97D7-D4912CE0E9E7}"/>
              </a:ext>
            </a:extLst>
          </p:cNvPr>
          <p:cNvSpPr/>
          <p:nvPr/>
        </p:nvSpPr>
        <p:spPr>
          <a:xfrm>
            <a:off x="3950321" y="1987686"/>
            <a:ext cx="1356360" cy="5039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Alison Jackson </a:t>
            </a: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2004</a:t>
            </a:r>
            <a:endParaRPr lang="en-US" sz="12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A8B40E15-74BE-4ED4-874B-4804689BE329}"/>
              </a:ext>
            </a:extLst>
          </p:cNvPr>
          <p:cNvSpPr/>
          <p:nvPr/>
        </p:nvSpPr>
        <p:spPr>
          <a:xfrm>
            <a:off x="3950321" y="4456797"/>
            <a:ext cx="1356360" cy="5039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Dick Mungo*</a:t>
            </a:r>
            <a:endParaRPr lang="en-US" sz="12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9A198D95-6938-4D27-9F5D-C57A3366B0FF}"/>
              </a:ext>
            </a:extLst>
          </p:cNvPr>
          <p:cNvSpPr/>
          <p:nvPr/>
        </p:nvSpPr>
        <p:spPr>
          <a:xfrm>
            <a:off x="3950321" y="5172315"/>
            <a:ext cx="1356360" cy="5039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Bernard Gross</a:t>
            </a: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1994</a:t>
            </a:r>
            <a:endParaRPr lang="en-US" sz="120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7F7771C4-8A72-44C2-A6DD-928380DA15D2}"/>
              </a:ext>
            </a:extLst>
          </p:cNvPr>
          <p:cNvSpPr/>
          <p:nvPr/>
        </p:nvSpPr>
        <p:spPr>
          <a:xfrm>
            <a:off x="3950321" y="5867220"/>
            <a:ext cx="1356360" cy="5039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Yazdan</a:t>
            </a:r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Alami</a:t>
            </a:r>
            <a:endParaRPr lang="en-US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2018</a:t>
            </a:r>
            <a:endParaRPr lang="en-US" sz="120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6B66E789-0D0E-4C9E-981F-8456225D4E69}"/>
              </a:ext>
            </a:extLst>
          </p:cNvPr>
          <p:cNvSpPr/>
          <p:nvPr/>
        </p:nvSpPr>
        <p:spPr>
          <a:xfrm>
            <a:off x="7112452" y="1242557"/>
            <a:ext cx="1356360" cy="5039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John Cornelius*</a:t>
            </a:r>
            <a:endParaRPr lang="en-US" sz="120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5AB8E0C9-9E48-43B1-BC2F-A4AB700C5731}"/>
              </a:ext>
            </a:extLst>
          </p:cNvPr>
          <p:cNvSpPr/>
          <p:nvPr/>
        </p:nvSpPr>
        <p:spPr>
          <a:xfrm>
            <a:off x="7112452" y="1935434"/>
            <a:ext cx="1356360" cy="5039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Vic Hawkins*</a:t>
            </a: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1975</a:t>
            </a:r>
            <a:endParaRPr lang="en-US" sz="1200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357FDDF8-E6BD-4FED-B6D5-66A7D3D4FB07}"/>
              </a:ext>
            </a:extLst>
          </p:cNvPr>
          <p:cNvSpPr/>
          <p:nvPr/>
        </p:nvSpPr>
        <p:spPr>
          <a:xfrm>
            <a:off x="7112452" y="4419728"/>
            <a:ext cx="1356360" cy="5039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Chuck Bona*</a:t>
            </a: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(40+ years ago)</a:t>
            </a:r>
            <a:endParaRPr lang="en-US" sz="12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2A4EE2D8-7EA5-445A-ADA6-B162E3F3480E}"/>
              </a:ext>
            </a:extLst>
          </p:cNvPr>
          <p:cNvSpPr/>
          <p:nvPr/>
        </p:nvSpPr>
        <p:spPr>
          <a:xfrm>
            <a:off x="5494866" y="5168027"/>
            <a:ext cx="1356360" cy="5039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Ladan</a:t>
            </a:r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Vakili</a:t>
            </a:r>
            <a:endParaRPr lang="en-US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2002</a:t>
            </a:r>
            <a:endParaRPr lang="en-US" sz="120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97E02D01-929C-42F0-97F8-89E5757771BA}"/>
              </a:ext>
            </a:extLst>
          </p:cNvPr>
          <p:cNvSpPr/>
          <p:nvPr/>
        </p:nvSpPr>
        <p:spPr>
          <a:xfrm>
            <a:off x="8372744" y="5168027"/>
            <a:ext cx="1356360" cy="5039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Kenny </a:t>
            </a:r>
            <a:r>
              <a:rPr lang="en-US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Tse</a:t>
            </a:r>
            <a:endParaRPr lang="en-US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2004</a:t>
            </a:r>
            <a:endParaRPr lang="en-US" sz="1200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F2821687-66B2-4DE1-B973-0E3867367F98}"/>
              </a:ext>
            </a:extLst>
          </p:cNvPr>
          <p:cNvSpPr/>
          <p:nvPr/>
        </p:nvSpPr>
        <p:spPr>
          <a:xfrm>
            <a:off x="6933805" y="5169694"/>
            <a:ext cx="1356360" cy="5039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Lala </a:t>
            </a:r>
            <a:r>
              <a:rPr lang="en-US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Vakili</a:t>
            </a:r>
            <a:endParaRPr lang="en-US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2002</a:t>
            </a:r>
            <a:endParaRPr lang="en-US" sz="1200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C44BCC89-F703-4632-AF55-2A1E843D16BD}"/>
              </a:ext>
            </a:extLst>
          </p:cNvPr>
          <p:cNvSpPr/>
          <p:nvPr/>
        </p:nvSpPr>
        <p:spPr>
          <a:xfrm>
            <a:off x="8372744" y="5954378"/>
            <a:ext cx="1356360" cy="5039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Scott Ngai</a:t>
            </a: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2013</a:t>
            </a:r>
            <a:endParaRPr lang="en-US" sz="120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0E1CCBDF-606D-4158-8031-9188CF485F84}"/>
              </a:ext>
            </a:extLst>
          </p:cNvPr>
          <p:cNvSpPr/>
          <p:nvPr/>
        </p:nvSpPr>
        <p:spPr>
          <a:xfrm>
            <a:off x="8372744" y="6758412"/>
            <a:ext cx="1356360" cy="5039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Johnathan Chang</a:t>
            </a: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2017</a:t>
            </a:r>
            <a:endParaRPr lang="en-US" sz="1200" dirty="0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xmlns="" id="{6681DF2F-4D77-46A3-9655-3D40F5CF1B0F}"/>
              </a:ext>
            </a:extLst>
          </p:cNvPr>
          <p:cNvCxnSpPr>
            <a:stCxn id="8" idx="2"/>
            <a:endCxn id="9" idx="0"/>
          </p:cNvCxnSpPr>
          <p:nvPr/>
        </p:nvCxnSpPr>
        <p:spPr>
          <a:xfrm>
            <a:off x="2730613" y="1761711"/>
            <a:ext cx="0" cy="2134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xmlns="" id="{F6804D13-AAA0-4AA6-82E1-5EAD28FD1745}"/>
              </a:ext>
            </a:extLst>
          </p:cNvPr>
          <p:cNvCxnSpPr>
            <a:stCxn id="9" idx="2"/>
            <a:endCxn id="6" idx="0"/>
          </p:cNvCxnSpPr>
          <p:nvPr/>
        </p:nvCxnSpPr>
        <p:spPr>
          <a:xfrm>
            <a:off x="2730613" y="2479078"/>
            <a:ext cx="0" cy="2001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xmlns="" id="{A9489319-3A53-4C98-A913-167C01EA4C01}"/>
              </a:ext>
            </a:extLst>
          </p:cNvPr>
          <p:cNvCxnSpPr>
            <a:stCxn id="6" idx="2"/>
            <a:endCxn id="15" idx="0"/>
          </p:cNvCxnSpPr>
          <p:nvPr/>
        </p:nvCxnSpPr>
        <p:spPr>
          <a:xfrm>
            <a:off x="2730613" y="3183149"/>
            <a:ext cx="0" cy="1776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xmlns="" id="{45AFBEFC-4DA7-4582-9EE2-7C373CB44512}"/>
              </a:ext>
            </a:extLst>
          </p:cNvPr>
          <p:cNvCxnSpPr>
            <a:stCxn id="19" idx="2"/>
            <a:endCxn id="21" idx="0"/>
          </p:cNvCxnSpPr>
          <p:nvPr/>
        </p:nvCxnSpPr>
        <p:spPr>
          <a:xfrm>
            <a:off x="4628501" y="1761711"/>
            <a:ext cx="0" cy="2259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xmlns="" id="{D8CD3F01-BE42-47FF-9EA6-81D2FA5C7F4C}"/>
              </a:ext>
            </a:extLst>
          </p:cNvPr>
          <p:cNvCxnSpPr>
            <a:stCxn id="25" idx="2"/>
            <a:endCxn id="26" idx="0"/>
          </p:cNvCxnSpPr>
          <p:nvPr/>
        </p:nvCxnSpPr>
        <p:spPr>
          <a:xfrm>
            <a:off x="7790632" y="1746471"/>
            <a:ext cx="0" cy="188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xmlns="" id="{E0655447-D77F-42C5-A9B3-5C401B6D6F7F}"/>
              </a:ext>
            </a:extLst>
          </p:cNvPr>
          <p:cNvCxnSpPr>
            <a:stCxn id="16" idx="2"/>
            <a:endCxn id="17" idx="0"/>
          </p:cNvCxnSpPr>
          <p:nvPr/>
        </p:nvCxnSpPr>
        <p:spPr>
          <a:xfrm>
            <a:off x="2730613" y="4960711"/>
            <a:ext cx="0" cy="2116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xmlns="" id="{D3D6EDA3-924F-48A8-8245-A30C8BF901B4}"/>
              </a:ext>
            </a:extLst>
          </p:cNvPr>
          <p:cNvCxnSpPr>
            <a:stCxn id="17" idx="2"/>
            <a:endCxn id="18" idx="0"/>
          </p:cNvCxnSpPr>
          <p:nvPr/>
        </p:nvCxnSpPr>
        <p:spPr>
          <a:xfrm>
            <a:off x="2730613" y="5676229"/>
            <a:ext cx="0" cy="1909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xmlns="" id="{53CA6048-8D95-48A7-9EA0-1DD16F90F969}"/>
              </a:ext>
            </a:extLst>
          </p:cNvPr>
          <p:cNvCxnSpPr>
            <a:stCxn id="18" idx="2"/>
            <a:endCxn id="20" idx="0"/>
          </p:cNvCxnSpPr>
          <p:nvPr/>
        </p:nvCxnSpPr>
        <p:spPr>
          <a:xfrm>
            <a:off x="2730613" y="6371134"/>
            <a:ext cx="0" cy="1928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xmlns="" id="{C9DB8D25-FAAF-4ECB-A6B0-C765EEDB5CF6}"/>
              </a:ext>
            </a:extLst>
          </p:cNvPr>
          <p:cNvCxnSpPr>
            <a:stCxn id="22" idx="2"/>
            <a:endCxn id="23" idx="0"/>
          </p:cNvCxnSpPr>
          <p:nvPr/>
        </p:nvCxnSpPr>
        <p:spPr>
          <a:xfrm>
            <a:off x="4628501" y="4960711"/>
            <a:ext cx="0" cy="2116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xmlns="" id="{941FE163-D37F-408C-A685-19496C75B735}"/>
              </a:ext>
            </a:extLst>
          </p:cNvPr>
          <p:cNvCxnSpPr>
            <a:stCxn id="23" idx="2"/>
            <a:endCxn id="24" idx="0"/>
          </p:cNvCxnSpPr>
          <p:nvPr/>
        </p:nvCxnSpPr>
        <p:spPr>
          <a:xfrm>
            <a:off x="4628501" y="5676229"/>
            <a:ext cx="0" cy="1909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xmlns="" id="{FBEB5F23-BFED-492A-BD8F-CBB29C21FF81}"/>
              </a:ext>
            </a:extLst>
          </p:cNvPr>
          <p:cNvCxnSpPr>
            <a:stCxn id="27" idx="2"/>
            <a:endCxn id="28" idx="0"/>
          </p:cNvCxnSpPr>
          <p:nvPr/>
        </p:nvCxnSpPr>
        <p:spPr>
          <a:xfrm flipH="1">
            <a:off x="6173046" y="4923642"/>
            <a:ext cx="1617586" cy="2443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xmlns="" id="{F8086FE8-6008-4243-872C-A449979D1689}"/>
              </a:ext>
            </a:extLst>
          </p:cNvPr>
          <p:cNvCxnSpPr>
            <a:stCxn id="27" idx="2"/>
            <a:endCxn id="30" idx="0"/>
          </p:cNvCxnSpPr>
          <p:nvPr/>
        </p:nvCxnSpPr>
        <p:spPr>
          <a:xfrm flipH="1">
            <a:off x="7609727" y="4923642"/>
            <a:ext cx="180905" cy="2443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xmlns="" id="{E52BE6AB-99D0-4B42-85F0-5CE5ABD30691}"/>
              </a:ext>
            </a:extLst>
          </p:cNvPr>
          <p:cNvCxnSpPr>
            <a:stCxn id="27" idx="2"/>
            <a:endCxn id="29" idx="0"/>
          </p:cNvCxnSpPr>
          <p:nvPr/>
        </p:nvCxnSpPr>
        <p:spPr>
          <a:xfrm>
            <a:off x="7790632" y="4923642"/>
            <a:ext cx="1260292" cy="2443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xmlns="" id="{E03EA8A1-E4B4-4A14-B6F3-6289D9DEBDA4}"/>
              </a:ext>
            </a:extLst>
          </p:cNvPr>
          <p:cNvCxnSpPr>
            <a:stCxn id="29" idx="2"/>
            <a:endCxn id="31" idx="0"/>
          </p:cNvCxnSpPr>
          <p:nvPr/>
        </p:nvCxnSpPr>
        <p:spPr>
          <a:xfrm>
            <a:off x="9050924" y="5671941"/>
            <a:ext cx="0" cy="282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xmlns="" id="{2F4BB055-F62D-46EA-B558-95FB6C11021B}"/>
              </a:ext>
            </a:extLst>
          </p:cNvPr>
          <p:cNvCxnSpPr>
            <a:stCxn id="31" idx="2"/>
            <a:endCxn id="32" idx="0"/>
          </p:cNvCxnSpPr>
          <p:nvPr/>
        </p:nvCxnSpPr>
        <p:spPr>
          <a:xfrm>
            <a:off x="9050924" y="6458292"/>
            <a:ext cx="0" cy="30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>
            <a:extLst>
              <a:ext uri="{FF2B5EF4-FFF2-40B4-BE49-F238E27FC236}">
                <a16:creationId xmlns:a16="http://schemas.microsoft.com/office/drawing/2014/main" xmlns="" id="{76A61412-4148-435A-AEDB-C74D34B948F0}"/>
              </a:ext>
            </a:extLst>
          </p:cNvPr>
          <p:cNvSpPr/>
          <p:nvPr/>
        </p:nvSpPr>
        <p:spPr>
          <a:xfrm>
            <a:off x="414980" y="4456797"/>
            <a:ext cx="1356360" cy="5039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Dave Markle*</a:t>
            </a:r>
            <a:endParaRPr lang="en-US" sz="1200" dirty="0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xmlns="" id="{049011B8-5D93-451B-AA0B-B9851F5EA47F}"/>
              </a:ext>
            </a:extLst>
          </p:cNvPr>
          <p:cNvSpPr/>
          <p:nvPr/>
        </p:nvSpPr>
        <p:spPr>
          <a:xfrm>
            <a:off x="414980" y="5172315"/>
            <a:ext cx="1356360" cy="5039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Joe Renzi*</a:t>
            </a: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1989</a:t>
            </a:r>
            <a:endParaRPr lang="en-US" sz="1200" dirty="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xmlns="" id="{726B8E29-2BB1-42DC-AA11-FAE8771149C0}"/>
              </a:ext>
            </a:extLst>
          </p:cNvPr>
          <p:cNvSpPr/>
          <p:nvPr/>
        </p:nvSpPr>
        <p:spPr>
          <a:xfrm>
            <a:off x="414980" y="5867220"/>
            <a:ext cx="1356360" cy="5039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Karilyn</a:t>
            </a:r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House*</a:t>
            </a: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2001</a:t>
            </a:r>
            <a:endParaRPr lang="en-US" sz="1200" dirty="0"/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xmlns="" id="{3BF0A51A-7852-455F-83F2-F1BA98B25782}"/>
              </a:ext>
            </a:extLst>
          </p:cNvPr>
          <p:cNvCxnSpPr>
            <a:stCxn id="66" idx="2"/>
            <a:endCxn id="67" idx="0"/>
          </p:cNvCxnSpPr>
          <p:nvPr/>
        </p:nvCxnSpPr>
        <p:spPr>
          <a:xfrm>
            <a:off x="1093160" y="4960711"/>
            <a:ext cx="0" cy="2116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xmlns="" id="{CF5368F7-D92D-48C2-925A-47F94BF8AE6A}"/>
              </a:ext>
            </a:extLst>
          </p:cNvPr>
          <p:cNvCxnSpPr>
            <a:stCxn id="67" idx="2"/>
            <a:endCxn id="68" idx="0"/>
          </p:cNvCxnSpPr>
          <p:nvPr/>
        </p:nvCxnSpPr>
        <p:spPr>
          <a:xfrm>
            <a:off x="1093160" y="5676229"/>
            <a:ext cx="0" cy="1909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xmlns="" id="{5120BB7B-93D4-4019-BF1D-C20408E55E8C}"/>
              </a:ext>
            </a:extLst>
          </p:cNvPr>
          <p:cNvCxnSpPr>
            <a:cxnSpLocks/>
          </p:cNvCxnSpPr>
          <p:nvPr/>
        </p:nvCxnSpPr>
        <p:spPr>
          <a:xfrm flipV="1">
            <a:off x="806084" y="4155951"/>
            <a:ext cx="824484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6B49BA80-1C6D-4BAB-935E-72C002355C76}"/>
              </a:ext>
            </a:extLst>
          </p:cNvPr>
          <p:cNvGrpSpPr/>
          <p:nvPr/>
        </p:nvGrpSpPr>
        <p:grpSpPr>
          <a:xfrm>
            <a:off x="171760" y="157216"/>
            <a:ext cx="9269420" cy="973584"/>
            <a:chOff x="171760" y="157216"/>
            <a:chExt cx="9269420" cy="973584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xmlns="" id="{1CAC8DE4-0D7C-405C-B4E7-E4019C66E955}"/>
                </a:ext>
              </a:extLst>
            </p:cNvPr>
            <p:cNvSpPr txBox="1">
              <a:spLocks/>
            </p:cNvSpPr>
            <p:nvPr/>
          </p:nvSpPr>
          <p:spPr>
            <a:xfrm>
              <a:off x="1196340" y="413121"/>
              <a:ext cx="8244840" cy="50391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100584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84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640" dirty="0"/>
                <a:t>California Pediatric Dental Research Conference Family Tree</a:t>
              </a:r>
            </a:p>
          </p:txBody>
        </p:sp>
        <p:sp>
          <p:nvSpPr>
            <p:cNvPr id="5" name="Subtitle 2">
              <a:extLst>
                <a:ext uri="{FF2B5EF4-FFF2-40B4-BE49-F238E27FC236}">
                  <a16:creationId xmlns:a16="http://schemas.microsoft.com/office/drawing/2014/main" xmlns="" id="{6E3708A6-7D40-423B-8655-23A0E8A4E196}"/>
                </a:ext>
              </a:extLst>
            </p:cNvPr>
            <p:cNvSpPr txBox="1">
              <a:spLocks/>
            </p:cNvSpPr>
            <p:nvPr/>
          </p:nvSpPr>
          <p:spPr>
            <a:xfrm>
              <a:off x="3448050" y="839230"/>
              <a:ext cx="3162300" cy="29157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92500" lnSpcReduction="20000"/>
            </a:bodyPr>
            <a:lstStyle>
              <a:lvl1pPr marL="251460" indent="-251460" algn="l" defTabSz="1005840" rtl="0" eaLnBrk="1" latinLnBrk="0" hangingPunct="1">
                <a:lnSpc>
                  <a:spcPct val="90000"/>
                </a:lnSpc>
                <a:spcBef>
                  <a:spcPts val="1100"/>
                </a:spcBef>
                <a:buFont typeface="Arial" panose="020B0604020202020204" pitchFamily="34" charset="0"/>
                <a:buChar char="•"/>
                <a:defRPr sz="30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54380" indent="-251460" algn="l" defTabSz="1005840" rtl="0" eaLnBrk="1" latinLnBrk="0" hangingPunct="1">
                <a:lnSpc>
                  <a:spcPct val="90000"/>
                </a:lnSpc>
                <a:spcBef>
                  <a:spcPts val="550"/>
                </a:spcBef>
                <a:buFont typeface="Arial" panose="020B0604020202020204" pitchFamily="34" charset="0"/>
                <a:buChar char="•"/>
                <a:defRPr sz="26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57300" indent="-251460" algn="l" defTabSz="1005840" rtl="0" eaLnBrk="1" latinLnBrk="0" hangingPunct="1">
                <a:lnSpc>
                  <a:spcPct val="90000"/>
                </a:lnSpc>
                <a:spcBef>
                  <a:spcPts val="550"/>
                </a:spcBef>
                <a:buFont typeface="Arial" panose="020B0604020202020204" pitchFamily="34" charset="0"/>
                <a:buChar char="•"/>
                <a:defRPr sz="2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760220" indent="-251460" algn="l" defTabSz="1005840" rtl="0" eaLnBrk="1" latinLnBrk="0" hangingPunct="1">
                <a:lnSpc>
                  <a:spcPct val="90000"/>
                </a:lnSpc>
                <a:spcBef>
                  <a:spcPts val="550"/>
                </a:spcBef>
                <a:buFont typeface="Arial" panose="020B0604020202020204" pitchFamily="34" charset="0"/>
                <a:buChar char="•"/>
                <a:defRPr sz="19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263140" indent="-251460" algn="l" defTabSz="1005840" rtl="0" eaLnBrk="1" latinLnBrk="0" hangingPunct="1">
                <a:lnSpc>
                  <a:spcPct val="90000"/>
                </a:lnSpc>
                <a:spcBef>
                  <a:spcPts val="550"/>
                </a:spcBef>
                <a:buFont typeface="Arial" panose="020B0604020202020204" pitchFamily="34" charset="0"/>
                <a:buChar char="•"/>
                <a:defRPr sz="19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66060" indent="-251460" algn="l" defTabSz="1005840" rtl="0" eaLnBrk="1" latinLnBrk="0" hangingPunct="1">
                <a:lnSpc>
                  <a:spcPct val="90000"/>
                </a:lnSpc>
                <a:spcBef>
                  <a:spcPts val="550"/>
                </a:spcBef>
                <a:buFont typeface="Arial" panose="020B0604020202020204" pitchFamily="34" charset="0"/>
                <a:buChar char="•"/>
                <a:defRPr sz="19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68980" indent="-251460" algn="l" defTabSz="1005840" rtl="0" eaLnBrk="1" latinLnBrk="0" hangingPunct="1">
                <a:lnSpc>
                  <a:spcPct val="90000"/>
                </a:lnSpc>
                <a:spcBef>
                  <a:spcPts val="550"/>
                </a:spcBef>
                <a:buFont typeface="Arial" panose="020B0604020202020204" pitchFamily="34" charset="0"/>
                <a:buChar char="•"/>
                <a:defRPr sz="19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771900" indent="-251460" algn="l" defTabSz="1005840" rtl="0" eaLnBrk="1" latinLnBrk="0" hangingPunct="1">
                <a:lnSpc>
                  <a:spcPct val="90000"/>
                </a:lnSpc>
                <a:spcBef>
                  <a:spcPts val="550"/>
                </a:spcBef>
                <a:buFont typeface="Arial" panose="020B0604020202020204" pitchFamily="34" charset="0"/>
                <a:buChar char="•"/>
                <a:defRPr sz="19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274820" indent="-251460" algn="l" defTabSz="1005840" rtl="0" eaLnBrk="1" latinLnBrk="0" hangingPunct="1">
                <a:lnSpc>
                  <a:spcPct val="90000"/>
                </a:lnSpc>
                <a:spcBef>
                  <a:spcPts val="550"/>
                </a:spcBef>
                <a:buFont typeface="Arial" panose="020B0604020202020204" pitchFamily="34" charset="0"/>
                <a:buChar char="•"/>
                <a:defRPr sz="19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800" dirty="0"/>
                <a:t>*= Chair   B = Board member</a:t>
              </a:r>
            </a:p>
          </p:txBody>
        </p:sp>
        <p:pic>
          <p:nvPicPr>
            <p:cNvPr id="50" name="Picture 49" descr="Logo&#10;&#10;Description automatically generated">
              <a:extLst>
                <a:ext uri="{FF2B5EF4-FFF2-40B4-BE49-F238E27FC236}">
                  <a16:creationId xmlns:a16="http://schemas.microsoft.com/office/drawing/2014/main" xmlns="" id="{78F02943-0828-4BEE-A34B-73CD3FA04ED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1760" y="157216"/>
              <a:ext cx="943578" cy="94357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8107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F303D275-224B-45E8-8843-534BFF2A12EC}"/>
              </a:ext>
            </a:extLst>
          </p:cNvPr>
          <p:cNvSpPr/>
          <p:nvPr/>
        </p:nvSpPr>
        <p:spPr>
          <a:xfrm>
            <a:off x="1260948" y="2121523"/>
            <a:ext cx="1001036" cy="3974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Jeff Alcaide</a:t>
            </a: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2009</a:t>
            </a:r>
            <a:endParaRPr lang="en-US" sz="12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929D3D0-00D1-47A4-8AAE-BF02061A7605}"/>
              </a:ext>
            </a:extLst>
          </p:cNvPr>
          <p:cNvSpPr/>
          <p:nvPr/>
        </p:nvSpPr>
        <p:spPr>
          <a:xfrm>
            <a:off x="2018143" y="2630777"/>
            <a:ext cx="1356360" cy="4299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Kurt </a:t>
            </a:r>
            <a:r>
              <a:rPr lang="en-US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Sturz</a:t>
            </a:r>
            <a:endParaRPr lang="en-US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2012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FE3BC1C-D95F-480B-A96F-80CAA6F30780}"/>
              </a:ext>
            </a:extLst>
          </p:cNvPr>
          <p:cNvSpPr/>
          <p:nvPr/>
        </p:nvSpPr>
        <p:spPr>
          <a:xfrm>
            <a:off x="1135379" y="959247"/>
            <a:ext cx="1202803" cy="4071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Phil </a:t>
            </a:r>
            <a:r>
              <a:rPr lang="en-US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Wolkstein</a:t>
            </a:r>
            <a:endParaRPr lang="en-US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8F694488-BE97-4C97-BBEF-80C7DF274489}"/>
              </a:ext>
            </a:extLst>
          </p:cNvPr>
          <p:cNvSpPr/>
          <p:nvPr/>
        </p:nvSpPr>
        <p:spPr>
          <a:xfrm>
            <a:off x="1100097" y="1533823"/>
            <a:ext cx="1283805" cy="4299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George Mednick*</a:t>
            </a: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1993</a:t>
            </a:r>
            <a:endParaRPr lang="en-US" sz="12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521A35B-3116-4B57-A155-6D93C35C7158}"/>
              </a:ext>
            </a:extLst>
          </p:cNvPr>
          <p:cNvSpPr/>
          <p:nvPr/>
        </p:nvSpPr>
        <p:spPr>
          <a:xfrm>
            <a:off x="2019301" y="3226508"/>
            <a:ext cx="1356360" cy="4207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Sanjeeta</a:t>
            </a:r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Shergill</a:t>
            </a:r>
            <a:endParaRPr lang="en-US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2019</a:t>
            </a:r>
            <a:endParaRPr lang="en-US" sz="12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7C98573-7286-49E2-A0EE-1349A12D87F2}"/>
              </a:ext>
            </a:extLst>
          </p:cNvPr>
          <p:cNvSpPr/>
          <p:nvPr/>
        </p:nvSpPr>
        <p:spPr>
          <a:xfrm>
            <a:off x="352014" y="2630777"/>
            <a:ext cx="1356360" cy="4299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Chad Abby</a:t>
            </a: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2012</a:t>
            </a:r>
            <a:endParaRPr lang="en-US" sz="12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1C912E99-EC17-4D7B-8C57-A21A08BFA278}"/>
              </a:ext>
            </a:extLst>
          </p:cNvPr>
          <p:cNvSpPr/>
          <p:nvPr/>
        </p:nvSpPr>
        <p:spPr>
          <a:xfrm>
            <a:off x="6560820" y="2121523"/>
            <a:ext cx="1356360" cy="3974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Rita </a:t>
            </a:r>
            <a:r>
              <a:rPr lang="en-US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Daghlian</a:t>
            </a:r>
            <a:endParaRPr lang="en-US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2013</a:t>
            </a:r>
            <a:endParaRPr lang="en-US" sz="12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A0A08DB6-8F0B-4E1E-B406-E417D76FD75C}"/>
              </a:ext>
            </a:extLst>
          </p:cNvPr>
          <p:cNvSpPr/>
          <p:nvPr/>
        </p:nvSpPr>
        <p:spPr>
          <a:xfrm>
            <a:off x="8018388" y="2684440"/>
            <a:ext cx="1356360" cy="3974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Chris Groat</a:t>
            </a: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2017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5B867661-4192-4556-8CD7-B2CBBE0F84DD}"/>
              </a:ext>
            </a:extLst>
          </p:cNvPr>
          <p:cNvSpPr/>
          <p:nvPr/>
        </p:nvSpPr>
        <p:spPr>
          <a:xfrm>
            <a:off x="6560820" y="959247"/>
            <a:ext cx="1356360" cy="3974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Kenro</a:t>
            </a:r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Nishimini</a:t>
            </a:r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*</a:t>
            </a:r>
            <a:endParaRPr lang="en-US" sz="12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A9625F94-0847-4626-AC26-041DB69AA72A}"/>
              </a:ext>
            </a:extLst>
          </p:cNvPr>
          <p:cNvSpPr/>
          <p:nvPr/>
        </p:nvSpPr>
        <p:spPr>
          <a:xfrm>
            <a:off x="6560820" y="1533823"/>
            <a:ext cx="1356360" cy="3974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Geoffrey Groat*</a:t>
            </a: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1979</a:t>
            </a:r>
            <a:endParaRPr lang="en-US" sz="12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638091F2-A1C4-4A51-A70B-5D7095BB3EEE}"/>
              </a:ext>
            </a:extLst>
          </p:cNvPr>
          <p:cNvSpPr/>
          <p:nvPr/>
        </p:nvSpPr>
        <p:spPr>
          <a:xfrm>
            <a:off x="4301490" y="3790352"/>
            <a:ext cx="1356360" cy="3974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Ray Ramos* (B)</a:t>
            </a: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2002</a:t>
            </a:r>
            <a:endParaRPr lang="en-US" sz="12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613F9D5-5F77-4D51-A8B7-CE4C554FEDFE}"/>
              </a:ext>
            </a:extLst>
          </p:cNvPr>
          <p:cNvSpPr/>
          <p:nvPr/>
        </p:nvSpPr>
        <p:spPr>
          <a:xfrm>
            <a:off x="5045599" y="2630777"/>
            <a:ext cx="1356360" cy="3974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Ken </a:t>
            </a:r>
            <a:r>
              <a:rPr lang="en-US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Greenstadt</a:t>
            </a:r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*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B21254E7-9CF4-46BD-B413-41C8699A02D8}"/>
              </a:ext>
            </a:extLst>
          </p:cNvPr>
          <p:cNvSpPr/>
          <p:nvPr/>
        </p:nvSpPr>
        <p:spPr>
          <a:xfrm>
            <a:off x="4298839" y="4333433"/>
            <a:ext cx="1356360" cy="3974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John Birch</a:t>
            </a: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2019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F5797AB9-5ECE-4E26-933F-41A8BE1E2085}"/>
              </a:ext>
            </a:extLst>
          </p:cNvPr>
          <p:cNvSpPr/>
          <p:nvPr/>
        </p:nvSpPr>
        <p:spPr>
          <a:xfrm>
            <a:off x="5875019" y="3794038"/>
            <a:ext cx="1356360" cy="3974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Cheryl Willet* (B)</a:t>
            </a: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2002</a:t>
            </a:r>
            <a:endParaRPr lang="en-US" sz="12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F68441C4-6185-45F3-BA7A-433ABCFD3970}"/>
              </a:ext>
            </a:extLst>
          </p:cNvPr>
          <p:cNvSpPr/>
          <p:nvPr/>
        </p:nvSpPr>
        <p:spPr>
          <a:xfrm>
            <a:off x="5053219" y="3226508"/>
            <a:ext cx="1356360" cy="3974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Marty </a:t>
            </a:r>
            <a:r>
              <a:rPr lang="en-US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Steigner</a:t>
            </a:r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*</a:t>
            </a: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1982</a:t>
            </a:r>
            <a:endParaRPr lang="en-US" sz="1200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B5DBC650-1448-46D1-8160-583C60A203F4}"/>
              </a:ext>
            </a:extLst>
          </p:cNvPr>
          <p:cNvSpPr/>
          <p:nvPr/>
        </p:nvSpPr>
        <p:spPr>
          <a:xfrm>
            <a:off x="3924926" y="4942500"/>
            <a:ext cx="2208549" cy="40716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Received Letter of Invitation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6E319776-AD91-45B7-B781-140275A4D9F9}"/>
              </a:ext>
            </a:extLst>
          </p:cNvPr>
          <p:cNvSpPr/>
          <p:nvPr/>
        </p:nvSpPr>
        <p:spPr>
          <a:xfrm>
            <a:off x="4351020" y="5534292"/>
            <a:ext cx="1356360" cy="5039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Steve </a:t>
            </a:r>
            <a:r>
              <a:rPr lang="en-US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Niethamer</a:t>
            </a:r>
            <a:endParaRPr lang="en-US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1990</a:t>
            </a:r>
            <a:endParaRPr lang="en-US" sz="120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3A6BAC0D-BE35-44FC-A0AD-CCC884684C82}"/>
              </a:ext>
            </a:extLst>
          </p:cNvPr>
          <p:cNvSpPr/>
          <p:nvPr/>
        </p:nvSpPr>
        <p:spPr>
          <a:xfrm>
            <a:off x="6160099" y="5556209"/>
            <a:ext cx="1356360" cy="5039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Jack Pedersen</a:t>
            </a: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1982</a:t>
            </a:r>
            <a:endParaRPr lang="en-US" sz="1200" dirty="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xmlns="" id="{ECC00FE6-224E-4181-8E07-BC2832875159}"/>
              </a:ext>
            </a:extLst>
          </p:cNvPr>
          <p:cNvCxnSpPr>
            <a:stCxn id="32" idx="2"/>
          </p:cNvCxnSpPr>
          <p:nvPr/>
        </p:nvCxnSpPr>
        <p:spPr>
          <a:xfrm>
            <a:off x="6838279" y="6060123"/>
            <a:ext cx="0" cy="2116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1A704B32-7B04-4F60-B5DF-20CC76C71F42}"/>
              </a:ext>
            </a:extLst>
          </p:cNvPr>
          <p:cNvSpPr/>
          <p:nvPr/>
        </p:nvSpPr>
        <p:spPr>
          <a:xfrm>
            <a:off x="2466497" y="5538797"/>
            <a:ext cx="1356360" cy="5039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Howard Dixon*</a:t>
            </a: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1972</a:t>
            </a:r>
            <a:endParaRPr lang="en-US" sz="1200" dirty="0"/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xmlns="" id="{941A1A76-D67C-4485-8851-CDDEF325AF1C}"/>
              </a:ext>
            </a:extLst>
          </p:cNvPr>
          <p:cNvCxnSpPr>
            <a:cxnSpLocks/>
            <a:stCxn id="35" idx="2"/>
            <a:endCxn id="38" idx="0"/>
          </p:cNvCxnSpPr>
          <p:nvPr/>
        </p:nvCxnSpPr>
        <p:spPr>
          <a:xfrm>
            <a:off x="3144677" y="6042711"/>
            <a:ext cx="6463" cy="2855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4D79CBE0-5F81-410A-AA33-6C7AFF8CEB15}"/>
              </a:ext>
            </a:extLst>
          </p:cNvPr>
          <p:cNvSpPr/>
          <p:nvPr/>
        </p:nvSpPr>
        <p:spPr>
          <a:xfrm>
            <a:off x="2437306" y="6995714"/>
            <a:ext cx="1487620" cy="5519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Stephanie Dixon (B)</a:t>
            </a: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2007</a:t>
            </a:r>
            <a:endParaRPr lang="en-US" sz="1200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xmlns="" id="{46401794-DD71-4B48-85CC-016DDE054F88}"/>
              </a:ext>
            </a:extLst>
          </p:cNvPr>
          <p:cNvSpPr/>
          <p:nvPr/>
        </p:nvSpPr>
        <p:spPr>
          <a:xfrm>
            <a:off x="2472960" y="6328252"/>
            <a:ext cx="1356360" cy="4299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Eric Dixon (B)</a:t>
            </a: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2005</a:t>
            </a:r>
            <a:endParaRPr lang="en-US" sz="1200" dirty="0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xmlns="" id="{09B59E57-A075-4640-98F1-F78F45A3BF2C}"/>
              </a:ext>
            </a:extLst>
          </p:cNvPr>
          <p:cNvCxnSpPr>
            <a:cxnSpLocks/>
          </p:cNvCxnSpPr>
          <p:nvPr/>
        </p:nvCxnSpPr>
        <p:spPr>
          <a:xfrm flipV="1">
            <a:off x="845820" y="4807045"/>
            <a:ext cx="824484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xmlns="" id="{6F5A9488-CDA4-4B1C-BD3F-1E1FE2F21599}"/>
              </a:ext>
            </a:extLst>
          </p:cNvPr>
          <p:cNvSpPr/>
          <p:nvPr/>
        </p:nvSpPr>
        <p:spPr>
          <a:xfrm>
            <a:off x="6160099" y="7274350"/>
            <a:ext cx="1356360" cy="3974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Natalie </a:t>
            </a:r>
            <a:r>
              <a:rPr lang="en-US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Vanderkam</a:t>
            </a:r>
            <a:endParaRPr lang="en-US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2017</a:t>
            </a:r>
            <a:endParaRPr lang="en-US" sz="1200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xmlns="" id="{009E98B6-82AA-4ED1-A40E-964C89C4441C}"/>
              </a:ext>
            </a:extLst>
          </p:cNvPr>
          <p:cNvSpPr/>
          <p:nvPr/>
        </p:nvSpPr>
        <p:spPr>
          <a:xfrm>
            <a:off x="6160099" y="6150312"/>
            <a:ext cx="1356360" cy="3974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Theron Stout</a:t>
            </a: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2009</a:t>
            </a:r>
            <a:endParaRPr lang="en-US" sz="1200" dirty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xmlns="" id="{E9BBF77E-7199-4D6E-83C2-8989F7568547}"/>
              </a:ext>
            </a:extLst>
          </p:cNvPr>
          <p:cNvSpPr/>
          <p:nvPr/>
        </p:nvSpPr>
        <p:spPr>
          <a:xfrm>
            <a:off x="6160099" y="6719951"/>
            <a:ext cx="1356360" cy="3974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Lora Foster Rode</a:t>
            </a: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2015</a:t>
            </a:r>
            <a:endParaRPr lang="en-US" sz="1200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xmlns="" id="{6858C786-8968-476D-9211-862D297D4C96}"/>
              </a:ext>
            </a:extLst>
          </p:cNvPr>
          <p:cNvSpPr/>
          <p:nvPr/>
        </p:nvSpPr>
        <p:spPr>
          <a:xfrm>
            <a:off x="8100789" y="6167722"/>
            <a:ext cx="1356360" cy="4299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Paul Morris</a:t>
            </a: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2009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xmlns="" id="{CA1F12DB-149B-4FE9-BE3E-73CEF4422C82}"/>
              </a:ext>
            </a:extLst>
          </p:cNvPr>
          <p:cNvSpPr/>
          <p:nvPr/>
        </p:nvSpPr>
        <p:spPr>
          <a:xfrm>
            <a:off x="8101947" y="6811192"/>
            <a:ext cx="1356360" cy="4207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Seth </a:t>
            </a:r>
            <a:r>
              <a:rPr lang="en-US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Reder</a:t>
            </a:r>
            <a:endParaRPr lang="en-US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2016</a:t>
            </a:r>
            <a:endParaRPr lang="en-US" sz="1200" dirty="0"/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xmlns="" id="{B9FF18DC-F7D4-4A07-BCFD-B1CD416800D7}"/>
              </a:ext>
            </a:extLst>
          </p:cNvPr>
          <p:cNvCxnSpPr>
            <a:cxnSpLocks/>
            <a:stCxn id="8" idx="2"/>
            <a:endCxn id="9" idx="0"/>
          </p:cNvCxnSpPr>
          <p:nvPr/>
        </p:nvCxnSpPr>
        <p:spPr>
          <a:xfrm>
            <a:off x="1736781" y="1366409"/>
            <a:ext cx="5219" cy="1674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xmlns="" id="{1B5ACBCE-4CE9-4492-9F12-52A6DCC0D3B5}"/>
              </a:ext>
            </a:extLst>
          </p:cNvPr>
          <p:cNvCxnSpPr>
            <a:cxnSpLocks/>
            <a:stCxn id="9" idx="2"/>
          </p:cNvCxnSpPr>
          <p:nvPr/>
        </p:nvCxnSpPr>
        <p:spPr>
          <a:xfrm flipH="1">
            <a:off x="1736781" y="1963800"/>
            <a:ext cx="5219" cy="1577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xmlns="" id="{DF24B771-2DBF-40D4-B01F-5F014C4E8FEA}"/>
              </a:ext>
            </a:extLst>
          </p:cNvPr>
          <p:cNvCxnSpPr>
            <a:cxnSpLocks/>
            <a:endCxn id="12" idx="0"/>
          </p:cNvCxnSpPr>
          <p:nvPr/>
        </p:nvCxnSpPr>
        <p:spPr>
          <a:xfrm flipH="1">
            <a:off x="1030194" y="2518935"/>
            <a:ext cx="700792" cy="1118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xmlns="" id="{3F3846B7-1CFC-4CE5-B2C5-803AD80BB4E1}"/>
              </a:ext>
            </a:extLst>
          </p:cNvPr>
          <p:cNvCxnSpPr>
            <a:cxnSpLocks/>
            <a:endCxn id="7" idx="0"/>
          </p:cNvCxnSpPr>
          <p:nvPr/>
        </p:nvCxnSpPr>
        <p:spPr>
          <a:xfrm>
            <a:off x="1730986" y="2518935"/>
            <a:ext cx="965337" cy="1118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xmlns="" id="{0A928ACD-F5C7-4682-B616-38EC73F8F80D}"/>
              </a:ext>
            </a:extLst>
          </p:cNvPr>
          <p:cNvCxnSpPr>
            <a:stCxn id="7" idx="2"/>
            <a:endCxn id="10" idx="0"/>
          </p:cNvCxnSpPr>
          <p:nvPr/>
        </p:nvCxnSpPr>
        <p:spPr>
          <a:xfrm>
            <a:off x="2696323" y="3060754"/>
            <a:ext cx="1158" cy="1657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xmlns="" id="{3CA93D9C-5EFC-461D-8F80-23F1DCBC17C2}"/>
              </a:ext>
            </a:extLst>
          </p:cNvPr>
          <p:cNvCxnSpPr>
            <a:stCxn id="15" idx="2"/>
            <a:endCxn id="16" idx="0"/>
          </p:cNvCxnSpPr>
          <p:nvPr/>
        </p:nvCxnSpPr>
        <p:spPr>
          <a:xfrm>
            <a:off x="7239000" y="1356659"/>
            <a:ext cx="0" cy="177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xmlns="" id="{FF4EE374-279F-4548-AB21-0063D89270A8}"/>
              </a:ext>
            </a:extLst>
          </p:cNvPr>
          <p:cNvCxnSpPr>
            <a:cxnSpLocks/>
            <a:stCxn id="16" idx="2"/>
          </p:cNvCxnSpPr>
          <p:nvPr/>
        </p:nvCxnSpPr>
        <p:spPr>
          <a:xfrm>
            <a:off x="7239000" y="1931235"/>
            <a:ext cx="0" cy="2207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xmlns="" id="{2B340C4F-D833-4B93-9349-3FC6177BD43B}"/>
              </a:ext>
            </a:extLst>
          </p:cNvPr>
          <p:cNvCxnSpPr>
            <a:cxnSpLocks/>
          </p:cNvCxnSpPr>
          <p:nvPr/>
        </p:nvCxnSpPr>
        <p:spPr>
          <a:xfrm flipH="1">
            <a:off x="5355536" y="1931235"/>
            <a:ext cx="1205283" cy="7081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xmlns="" id="{F4B7BF08-BEFA-430E-A280-0F7802F87B08}"/>
              </a:ext>
            </a:extLst>
          </p:cNvPr>
          <p:cNvCxnSpPr>
            <a:stCxn id="13" idx="2"/>
            <a:endCxn id="14" idx="0"/>
          </p:cNvCxnSpPr>
          <p:nvPr/>
        </p:nvCxnSpPr>
        <p:spPr>
          <a:xfrm>
            <a:off x="7239000" y="2518935"/>
            <a:ext cx="1457568" cy="1655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xmlns="" id="{4D5A3D99-243B-423A-8472-2E9006687DF3}"/>
              </a:ext>
            </a:extLst>
          </p:cNvPr>
          <p:cNvCxnSpPr>
            <a:stCxn id="19" idx="2"/>
            <a:endCxn id="23" idx="0"/>
          </p:cNvCxnSpPr>
          <p:nvPr/>
        </p:nvCxnSpPr>
        <p:spPr>
          <a:xfrm>
            <a:off x="5723779" y="3028189"/>
            <a:ext cx="7620" cy="1983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xmlns="" id="{06F6DE9E-BA97-4B79-A17F-07AA0CA97DFE}"/>
              </a:ext>
            </a:extLst>
          </p:cNvPr>
          <p:cNvCxnSpPr>
            <a:stCxn id="23" idx="2"/>
            <a:endCxn id="17" idx="0"/>
          </p:cNvCxnSpPr>
          <p:nvPr/>
        </p:nvCxnSpPr>
        <p:spPr>
          <a:xfrm flipH="1">
            <a:off x="4979670" y="3623920"/>
            <a:ext cx="751729" cy="1664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xmlns="" id="{027A3CEF-5E59-48A1-8CCD-4639FC06D448}"/>
              </a:ext>
            </a:extLst>
          </p:cNvPr>
          <p:cNvCxnSpPr>
            <a:stCxn id="23" idx="2"/>
            <a:endCxn id="21" idx="0"/>
          </p:cNvCxnSpPr>
          <p:nvPr/>
        </p:nvCxnSpPr>
        <p:spPr>
          <a:xfrm>
            <a:off x="5731399" y="3623920"/>
            <a:ext cx="821800" cy="1701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xmlns="" id="{F5BD326F-8D0E-4588-A69A-3B21BF6CA29D}"/>
              </a:ext>
            </a:extLst>
          </p:cNvPr>
          <p:cNvCxnSpPr>
            <a:stCxn id="17" idx="2"/>
            <a:endCxn id="20" idx="0"/>
          </p:cNvCxnSpPr>
          <p:nvPr/>
        </p:nvCxnSpPr>
        <p:spPr>
          <a:xfrm flipH="1">
            <a:off x="4977019" y="4187764"/>
            <a:ext cx="2651" cy="1456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xmlns="" id="{B2E59CFB-3C9C-4E4F-A22B-68A2894E3D06}"/>
              </a:ext>
            </a:extLst>
          </p:cNvPr>
          <p:cNvCxnSpPr>
            <a:stCxn id="30" idx="2"/>
            <a:endCxn id="31" idx="0"/>
          </p:cNvCxnSpPr>
          <p:nvPr/>
        </p:nvCxnSpPr>
        <p:spPr>
          <a:xfrm flipH="1">
            <a:off x="5029200" y="5349662"/>
            <a:ext cx="1" cy="1846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xmlns="" id="{E305DD30-D807-4F97-9791-6873B5B4AAD4}"/>
              </a:ext>
            </a:extLst>
          </p:cNvPr>
          <p:cNvCxnSpPr>
            <a:stCxn id="30" idx="2"/>
            <a:endCxn id="35" idx="0"/>
          </p:cNvCxnSpPr>
          <p:nvPr/>
        </p:nvCxnSpPr>
        <p:spPr>
          <a:xfrm flipH="1">
            <a:off x="3144677" y="5349662"/>
            <a:ext cx="1884524" cy="1891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xmlns="" id="{E99A2842-6782-416A-8B9C-A1593366CB84}"/>
              </a:ext>
            </a:extLst>
          </p:cNvPr>
          <p:cNvCxnSpPr>
            <a:stCxn id="30" idx="2"/>
            <a:endCxn id="32" idx="0"/>
          </p:cNvCxnSpPr>
          <p:nvPr/>
        </p:nvCxnSpPr>
        <p:spPr>
          <a:xfrm>
            <a:off x="5029201" y="5349662"/>
            <a:ext cx="1809078" cy="2065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xmlns="" id="{BB03CFAD-829B-4486-A378-B627968E716A}"/>
              </a:ext>
            </a:extLst>
          </p:cNvPr>
          <p:cNvCxnSpPr>
            <a:cxnSpLocks/>
            <a:stCxn id="38" idx="2"/>
            <a:endCxn id="37" idx="0"/>
          </p:cNvCxnSpPr>
          <p:nvPr/>
        </p:nvCxnSpPr>
        <p:spPr>
          <a:xfrm>
            <a:off x="3151140" y="6758229"/>
            <a:ext cx="29976" cy="2374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xmlns="" id="{0C988892-F40F-4348-AF21-691B62219018}"/>
              </a:ext>
            </a:extLst>
          </p:cNvPr>
          <p:cNvCxnSpPr>
            <a:stCxn id="43" idx="2"/>
            <a:endCxn id="44" idx="0"/>
          </p:cNvCxnSpPr>
          <p:nvPr/>
        </p:nvCxnSpPr>
        <p:spPr>
          <a:xfrm>
            <a:off x="6838279" y="6547724"/>
            <a:ext cx="0" cy="1722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xmlns="" id="{8C0C3B7D-5593-4560-B1A4-C6105C0C0D9C}"/>
              </a:ext>
            </a:extLst>
          </p:cNvPr>
          <p:cNvCxnSpPr>
            <a:stCxn id="44" idx="2"/>
            <a:endCxn id="42" idx="0"/>
          </p:cNvCxnSpPr>
          <p:nvPr/>
        </p:nvCxnSpPr>
        <p:spPr>
          <a:xfrm>
            <a:off x="6838279" y="7117363"/>
            <a:ext cx="0" cy="1569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xmlns="" id="{B2321C70-F4DE-4ACB-9F4D-B771B40FE439}"/>
              </a:ext>
            </a:extLst>
          </p:cNvPr>
          <p:cNvCxnSpPr>
            <a:stCxn id="45" idx="2"/>
            <a:endCxn id="46" idx="0"/>
          </p:cNvCxnSpPr>
          <p:nvPr/>
        </p:nvCxnSpPr>
        <p:spPr>
          <a:xfrm>
            <a:off x="8778969" y="6597699"/>
            <a:ext cx="1158" cy="2134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xmlns="" id="{47A5E4F2-5234-4015-B67C-8030B8D77F2B}"/>
              </a:ext>
            </a:extLst>
          </p:cNvPr>
          <p:cNvCxnSpPr>
            <a:stCxn id="32" idx="2"/>
            <a:endCxn id="45" idx="0"/>
          </p:cNvCxnSpPr>
          <p:nvPr/>
        </p:nvCxnSpPr>
        <p:spPr>
          <a:xfrm>
            <a:off x="6838279" y="6060123"/>
            <a:ext cx="1940690" cy="1075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" name="Group 62">
            <a:extLst>
              <a:ext uri="{FF2B5EF4-FFF2-40B4-BE49-F238E27FC236}">
                <a16:creationId xmlns:a16="http://schemas.microsoft.com/office/drawing/2014/main" xmlns="" id="{BBA066FC-432A-4E6F-B561-A05832E42547}"/>
              </a:ext>
            </a:extLst>
          </p:cNvPr>
          <p:cNvGrpSpPr/>
          <p:nvPr/>
        </p:nvGrpSpPr>
        <p:grpSpPr>
          <a:xfrm>
            <a:off x="171760" y="157216"/>
            <a:ext cx="9269420" cy="973584"/>
            <a:chOff x="171760" y="157216"/>
            <a:chExt cx="9269420" cy="973584"/>
          </a:xfrm>
        </p:grpSpPr>
        <p:sp>
          <p:nvSpPr>
            <p:cNvPr id="65" name="Title 1">
              <a:extLst>
                <a:ext uri="{FF2B5EF4-FFF2-40B4-BE49-F238E27FC236}">
                  <a16:creationId xmlns:a16="http://schemas.microsoft.com/office/drawing/2014/main" xmlns="" id="{9696E5DD-B43A-4BAA-8368-182C3D7500A5}"/>
                </a:ext>
              </a:extLst>
            </p:cNvPr>
            <p:cNvSpPr txBox="1">
              <a:spLocks/>
            </p:cNvSpPr>
            <p:nvPr/>
          </p:nvSpPr>
          <p:spPr>
            <a:xfrm>
              <a:off x="1196340" y="413121"/>
              <a:ext cx="8244840" cy="50391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100584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84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640" dirty="0"/>
                <a:t>California Pediatric Dental Research Conference Family Tree</a:t>
              </a:r>
            </a:p>
          </p:txBody>
        </p:sp>
        <p:sp>
          <p:nvSpPr>
            <p:cNvPr id="67" name="Subtitle 2">
              <a:extLst>
                <a:ext uri="{FF2B5EF4-FFF2-40B4-BE49-F238E27FC236}">
                  <a16:creationId xmlns:a16="http://schemas.microsoft.com/office/drawing/2014/main" xmlns="" id="{DB22A082-A099-4066-BB57-6C7F98BD8B7A}"/>
                </a:ext>
              </a:extLst>
            </p:cNvPr>
            <p:cNvSpPr txBox="1">
              <a:spLocks/>
            </p:cNvSpPr>
            <p:nvPr/>
          </p:nvSpPr>
          <p:spPr>
            <a:xfrm>
              <a:off x="3448050" y="839230"/>
              <a:ext cx="3162300" cy="29157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92500" lnSpcReduction="20000"/>
            </a:bodyPr>
            <a:lstStyle>
              <a:lvl1pPr marL="251460" indent="-251460" algn="l" defTabSz="1005840" rtl="0" eaLnBrk="1" latinLnBrk="0" hangingPunct="1">
                <a:lnSpc>
                  <a:spcPct val="90000"/>
                </a:lnSpc>
                <a:spcBef>
                  <a:spcPts val="1100"/>
                </a:spcBef>
                <a:buFont typeface="Arial" panose="020B0604020202020204" pitchFamily="34" charset="0"/>
                <a:buChar char="•"/>
                <a:defRPr sz="30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54380" indent="-251460" algn="l" defTabSz="1005840" rtl="0" eaLnBrk="1" latinLnBrk="0" hangingPunct="1">
                <a:lnSpc>
                  <a:spcPct val="90000"/>
                </a:lnSpc>
                <a:spcBef>
                  <a:spcPts val="550"/>
                </a:spcBef>
                <a:buFont typeface="Arial" panose="020B0604020202020204" pitchFamily="34" charset="0"/>
                <a:buChar char="•"/>
                <a:defRPr sz="26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57300" indent="-251460" algn="l" defTabSz="1005840" rtl="0" eaLnBrk="1" latinLnBrk="0" hangingPunct="1">
                <a:lnSpc>
                  <a:spcPct val="90000"/>
                </a:lnSpc>
                <a:spcBef>
                  <a:spcPts val="550"/>
                </a:spcBef>
                <a:buFont typeface="Arial" panose="020B0604020202020204" pitchFamily="34" charset="0"/>
                <a:buChar char="•"/>
                <a:defRPr sz="2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760220" indent="-251460" algn="l" defTabSz="1005840" rtl="0" eaLnBrk="1" latinLnBrk="0" hangingPunct="1">
                <a:lnSpc>
                  <a:spcPct val="90000"/>
                </a:lnSpc>
                <a:spcBef>
                  <a:spcPts val="550"/>
                </a:spcBef>
                <a:buFont typeface="Arial" panose="020B0604020202020204" pitchFamily="34" charset="0"/>
                <a:buChar char="•"/>
                <a:defRPr sz="19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263140" indent="-251460" algn="l" defTabSz="1005840" rtl="0" eaLnBrk="1" latinLnBrk="0" hangingPunct="1">
                <a:lnSpc>
                  <a:spcPct val="90000"/>
                </a:lnSpc>
                <a:spcBef>
                  <a:spcPts val="550"/>
                </a:spcBef>
                <a:buFont typeface="Arial" panose="020B0604020202020204" pitchFamily="34" charset="0"/>
                <a:buChar char="•"/>
                <a:defRPr sz="19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66060" indent="-251460" algn="l" defTabSz="1005840" rtl="0" eaLnBrk="1" latinLnBrk="0" hangingPunct="1">
                <a:lnSpc>
                  <a:spcPct val="90000"/>
                </a:lnSpc>
                <a:spcBef>
                  <a:spcPts val="550"/>
                </a:spcBef>
                <a:buFont typeface="Arial" panose="020B0604020202020204" pitchFamily="34" charset="0"/>
                <a:buChar char="•"/>
                <a:defRPr sz="19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68980" indent="-251460" algn="l" defTabSz="1005840" rtl="0" eaLnBrk="1" latinLnBrk="0" hangingPunct="1">
                <a:lnSpc>
                  <a:spcPct val="90000"/>
                </a:lnSpc>
                <a:spcBef>
                  <a:spcPts val="550"/>
                </a:spcBef>
                <a:buFont typeface="Arial" panose="020B0604020202020204" pitchFamily="34" charset="0"/>
                <a:buChar char="•"/>
                <a:defRPr sz="19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771900" indent="-251460" algn="l" defTabSz="1005840" rtl="0" eaLnBrk="1" latinLnBrk="0" hangingPunct="1">
                <a:lnSpc>
                  <a:spcPct val="90000"/>
                </a:lnSpc>
                <a:spcBef>
                  <a:spcPts val="550"/>
                </a:spcBef>
                <a:buFont typeface="Arial" panose="020B0604020202020204" pitchFamily="34" charset="0"/>
                <a:buChar char="•"/>
                <a:defRPr sz="19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274820" indent="-251460" algn="l" defTabSz="1005840" rtl="0" eaLnBrk="1" latinLnBrk="0" hangingPunct="1">
                <a:lnSpc>
                  <a:spcPct val="90000"/>
                </a:lnSpc>
                <a:spcBef>
                  <a:spcPts val="550"/>
                </a:spcBef>
                <a:buFont typeface="Arial" panose="020B0604020202020204" pitchFamily="34" charset="0"/>
                <a:buChar char="•"/>
                <a:defRPr sz="19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800" dirty="0"/>
                <a:t>*= Chair   B = Board member</a:t>
              </a:r>
            </a:p>
          </p:txBody>
        </p:sp>
        <p:pic>
          <p:nvPicPr>
            <p:cNvPr id="69" name="Picture 68" descr="Logo&#10;&#10;Description automatically generated">
              <a:extLst>
                <a:ext uri="{FF2B5EF4-FFF2-40B4-BE49-F238E27FC236}">
                  <a16:creationId xmlns:a16="http://schemas.microsoft.com/office/drawing/2014/main" xmlns="" id="{30C1339B-3701-4877-AB7C-B0E4D9E7ABA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1760" y="157216"/>
              <a:ext cx="943578" cy="94357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2120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164FA104-21B9-4A3E-94C1-9A80629FF4F0}"/>
              </a:ext>
            </a:extLst>
          </p:cNvPr>
          <p:cNvSpPr/>
          <p:nvPr/>
        </p:nvSpPr>
        <p:spPr>
          <a:xfrm>
            <a:off x="4429754" y="1715784"/>
            <a:ext cx="1198893" cy="407162"/>
          </a:xfrm>
          <a:prstGeom prst="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Weyland</a:t>
            </a:r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Lum* </a:t>
            </a: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1970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CBA06AB4-5CD5-4EC4-AAFB-B320C0E0F8AC}"/>
              </a:ext>
            </a:extLst>
          </p:cNvPr>
          <p:cNvSpPr/>
          <p:nvPr/>
        </p:nvSpPr>
        <p:spPr>
          <a:xfrm>
            <a:off x="4486276" y="2307038"/>
            <a:ext cx="1085849" cy="3970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Bob Oliver</a:t>
            </a: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1974</a:t>
            </a:r>
            <a:endParaRPr lang="en-US" sz="1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DDE802E5-7B96-451D-ACBD-270F21EDAC15}"/>
              </a:ext>
            </a:extLst>
          </p:cNvPr>
          <p:cNvSpPr/>
          <p:nvPr/>
        </p:nvSpPr>
        <p:spPr>
          <a:xfrm>
            <a:off x="7487110" y="2282356"/>
            <a:ext cx="1085847" cy="37509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LaJuan</a:t>
            </a:r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Hall</a:t>
            </a: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2004</a:t>
            </a:r>
            <a:endParaRPr lang="en-US" sz="1200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362F6591-E4D4-4476-A4EF-C9C94C3EFF2A}"/>
              </a:ext>
            </a:extLst>
          </p:cNvPr>
          <p:cNvCxnSpPr>
            <a:cxnSpLocks/>
            <a:stCxn id="9" idx="2"/>
            <a:endCxn id="16" idx="0"/>
          </p:cNvCxnSpPr>
          <p:nvPr/>
        </p:nvCxnSpPr>
        <p:spPr>
          <a:xfrm>
            <a:off x="8030034" y="2657449"/>
            <a:ext cx="222109" cy="2192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4F6AB0C5-351B-44C4-9F7E-54265CC3BAB1}"/>
              </a:ext>
            </a:extLst>
          </p:cNvPr>
          <p:cNvSpPr/>
          <p:nvPr/>
        </p:nvSpPr>
        <p:spPr>
          <a:xfrm>
            <a:off x="1362057" y="2282356"/>
            <a:ext cx="979478" cy="3970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Chuck Spitz</a:t>
            </a: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1973</a:t>
            </a:r>
            <a:endParaRPr lang="en-US" sz="12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91E7A9EA-DC38-460F-A611-A79BC7C5DB73}"/>
              </a:ext>
            </a:extLst>
          </p:cNvPr>
          <p:cNvCxnSpPr>
            <a:cxnSpLocks/>
            <a:stCxn id="11" idx="2"/>
          </p:cNvCxnSpPr>
          <p:nvPr/>
        </p:nvCxnSpPr>
        <p:spPr>
          <a:xfrm flipH="1">
            <a:off x="1663356" y="2679366"/>
            <a:ext cx="188440" cy="16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FE7F9B33-231F-4D1B-8C38-C5E04799D7CA}"/>
              </a:ext>
            </a:extLst>
          </p:cNvPr>
          <p:cNvSpPr/>
          <p:nvPr/>
        </p:nvSpPr>
        <p:spPr>
          <a:xfrm>
            <a:off x="472439" y="3497416"/>
            <a:ext cx="960663" cy="3974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Chad Davis</a:t>
            </a: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2018</a:t>
            </a:r>
            <a:endParaRPr lang="en-US" sz="12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9AB5957C-F750-4687-AA76-E6CB0BD01979}"/>
              </a:ext>
            </a:extLst>
          </p:cNvPr>
          <p:cNvSpPr/>
          <p:nvPr/>
        </p:nvSpPr>
        <p:spPr>
          <a:xfrm>
            <a:off x="985175" y="2880360"/>
            <a:ext cx="1356360" cy="4299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Tyler </a:t>
            </a:r>
            <a:r>
              <a:rPr lang="en-US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Davis</a:t>
            </a:r>
            <a:endParaRPr lang="en-US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2013</a:t>
            </a:r>
            <a:endParaRPr lang="en-US" sz="12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39951E46-2FB4-46ED-B4EA-0591D71FAD42}"/>
              </a:ext>
            </a:extLst>
          </p:cNvPr>
          <p:cNvSpPr/>
          <p:nvPr/>
        </p:nvSpPr>
        <p:spPr>
          <a:xfrm>
            <a:off x="4638693" y="3495519"/>
            <a:ext cx="1029556" cy="3974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Rebecca Lee</a:t>
            </a: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2012</a:t>
            </a:r>
            <a:endParaRPr lang="en-US" sz="12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DCB57EAF-9472-4D89-BAC3-9EFA1A774313}"/>
              </a:ext>
            </a:extLst>
          </p:cNvPr>
          <p:cNvSpPr/>
          <p:nvPr/>
        </p:nvSpPr>
        <p:spPr>
          <a:xfrm>
            <a:off x="7560291" y="2876655"/>
            <a:ext cx="1383703" cy="3974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Michael Schneider</a:t>
            </a: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2010</a:t>
            </a:r>
            <a:endParaRPr lang="en-US" sz="12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3D060647-430C-4A12-9A30-E8044B769149}"/>
              </a:ext>
            </a:extLst>
          </p:cNvPr>
          <p:cNvSpPr/>
          <p:nvPr/>
        </p:nvSpPr>
        <p:spPr>
          <a:xfrm>
            <a:off x="3237952" y="3504330"/>
            <a:ext cx="1294361" cy="3970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Payman</a:t>
            </a:r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Pirnazar</a:t>
            </a:r>
            <a:endParaRPr lang="en-US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2013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DF035E1B-8EA6-46D9-AABB-28FE5BD0B4B3}"/>
              </a:ext>
            </a:extLst>
          </p:cNvPr>
          <p:cNvSpPr/>
          <p:nvPr/>
        </p:nvSpPr>
        <p:spPr>
          <a:xfrm>
            <a:off x="1773075" y="3496389"/>
            <a:ext cx="1294360" cy="39843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Chris Wacker* (B)</a:t>
            </a: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1999</a:t>
            </a:r>
            <a:endParaRPr lang="en-US" sz="1200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E10B6068-EAF4-4EA3-A40D-E8FEDD3FA9E2}"/>
              </a:ext>
            </a:extLst>
          </p:cNvPr>
          <p:cNvCxnSpPr>
            <a:cxnSpLocks/>
            <a:stCxn id="7" idx="2"/>
            <a:endCxn id="8" idx="0"/>
          </p:cNvCxnSpPr>
          <p:nvPr/>
        </p:nvCxnSpPr>
        <p:spPr>
          <a:xfrm>
            <a:off x="5029201" y="2122946"/>
            <a:ext cx="0" cy="1840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5122E017-4E39-4F62-8AF2-D77F411947C7}"/>
              </a:ext>
            </a:extLst>
          </p:cNvPr>
          <p:cNvCxnSpPr>
            <a:cxnSpLocks/>
            <a:endCxn id="11" idx="0"/>
          </p:cNvCxnSpPr>
          <p:nvPr/>
        </p:nvCxnSpPr>
        <p:spPr>
          <a:xfrm flipH="1">
            <a:off x="1851796" y="2122946"/>
            <a:ext cx="3301675" cy="1594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xmlns="" id="{5C332222-55CD-470F-8E42-FC0C9D9F68C0}"/>
              </a:ext>
            </a:extLst>
          </p:cNvPr>
          <p:cNvCxnSpPr>
            <a:cxnSpLocks/>
            <a:stCxn id="7" idx="2"/>
            <a:endCxn id="9" idx="0"/>
          </p:cNvCxnSpPr>
          <p:nvPr/>
        </p:nvCxnSpPr>
        <p:spPr>
          <a:xfrm>
            <a:off x="5029201" y="2122946"/>
            <a:ext cx="3000833" cy="1594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xmlns="" id="{E89E7ACE-1BE4-47E0-BDE5-7435C4CCF34A}"/>
              </a:ext>
            </a:extLst>
          </p:cNvPr>
          <p:cNvCxnSpPr>
            <a:cxnSpLocks/>
            <a:stCxn id="14" idx="2"/>
            <a:endCxn id="13" idx="0"/>
          </p:cNvCxnSpPr>
          <p:nvPr/>
        </p:nvCxnSpPr>
        <p:spPr>
          <a:xfrm flipH="1">
            <a:off x="952771" y="3310337"/>
            <a:ext cx="710584" cy="1870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8F7B92E6-2806-45FA-9CE4-062F05A34617}"/>
              </a:ext>
            </a:extLst>
          </p:cNvPr>
          <p:cNvSpPr/>
          <p:nvPr/>
        </p:nvSpPr>
        <p:spPr>
          <a:xfrm>
            <a:off x="4429754" y="1167760"/>
            <a:ext cx="1198892" cy="407162"/>
          </a:xfrm>
          <a:prstGeom prst="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Carl Johnson*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xmlns="" id="{06432404-7EB7-4D00-8DB7-EAD0B85317E7}"/>
              </a:ext>
            </a:extLst>
          </p:cNvPr>
          <p:cNvSpPr/>
          <p:nvPr/>
        </p:nvSpPr>
        <p:spPr>
          <a:xfrm>
            <a:off x="5025242" y="2892578"/>
            <a:ext cx="1234441" cy="3974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Greg </a:t>
            </a:r>
            <a:r>
              <a:rPr lang="en-US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Rabitz</a:t>
            </a:r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* (B)</a:t>
            </a: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2006</a:t>
            </a:r>
            <a:endParaRPr lang="en-US" sz="1200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xmlns="" id="{76043781-E3EA-4770-99F5-83DBDB8F186B}"/>
              </a:ext>
            </a:extLst>
          </p:cNvPr>
          <p:cNvSpPr/>
          <p:nvPr/>
        </p:nvSpPr>
        <p:spPr>
          <a:xfrm>
            <a:off x="3667663" y="2872900"/>
            <a:ext cx="1180272" cy="4299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Rob Oliver* (B)</a:t>
            </a: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1998</a:t>
            </a:r>
            <a:endParaRPr lang="en-US" sz="1200" dirty="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xmlns="" id="{37836E48-AC89-4055-9F8F-8B678BD4C927}"/>
              </a:ext>
            </a:extLst>
          </p:cNvPr>
          <p:cNvSpPr/>
          <p:nvPr/>
        </p:nvSpPr>
        <p:spPr>
          <a:xfrm>
            <a:off x="5846803" y="3494649"/>
            <a:ext cx="1029556" cy="3970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Suzy </a:t>
            </a:r>
            <a:r>
              <a:rPr lang="en-US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Tavana</a:t>
            </a:r>
            <a:endParaRPr lang="en-US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2019</a:t>
            </a:r>
            <a:endParaRPr lang="en-US" sz="1200" dirty="0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xmlns="" id="{28B5BA70-EEDF-443D-960A-5CB40B0B4D12}"/>
              </a:ext>
            </a:extLst>
          </p:cNvPr>
          <p:cNvSpPr/>
          <p:nvPr/>
        </p:nvSpPr>
        <p:spPr>
          <a:xfrm>
            <a:off x="8250574" y="3493273"/>
            <a:ext cx="1356360" cy="3974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Jessica Robertson</a:t>
            </a: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2011</a:t>
            </a:r>
            <a:endParaRPr lang="en-US" sz="1200" dirty="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xmlns="" id="{EB9FF942-03B5-4380-A4E5-D0A75BFACCCF}"/>
              </a:ext>
            </a:extLst>
          </p:cNvPr>
          <p:cNvSpPr/>
          <p:nvPr/>
        </p:nvSpPr>
        <p:spPr>
          <a:xfrm>
            <a:off x="6993331" y="3508646"/>
            <a:ext cx="1155688" cy="3750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Kirk Robertson</a:t>
            </a: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2010</a:t>
            </a:r>
            <a:endParaRPr lang="en-US" sz="1200" dirty="0"/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xmlns="" id="{E6DA208D-3472-4C29-95D1-E851DB8494FA}"/>
              </a:ext>
            </a:extLst>
          </p:cNvPr>
          <p:cNvCxnSpPr>
            <a:cxnSpLocks/>
            <a:stCxn id="57" idx="2"/>
            <a:endCxn id="19" idx="0"/>
          </p:cNvCxnSpPr>
          <p:nvPr/>
        </p:nvCxnSpPr>
        <p:spPr>
          <a:xfrm flipH="1">
            <a:off x="2420255" y="3302877"/>
            <a:ext cx="1837544" cy="193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xmlns="" id="{25305CC3-95CB-4077-91B7-13A412D63D09}"/>
              </a:ext>
            </a:extLst>
          </p:cNvPr>
          <p:cNvCxnSpPr>
            <a:cxnSpLocks/>
            <a:stCxn id="57" idx="2"/>
            <a:endCxn id="18" idx="0"/>
          </p:cNvCxnSpPr>
          <p:nvPr/>
        </p:nvCxnSpPr>
        <p:spPr>
          <a:xfrm flipH="1">
            <a:off x="3885133" y="3302877"/>
            <a:ext cx="372666" cy="2014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xmlns="" id="{806CF1A4-2AB3-4AA6-8311-7C28CEAD3249}"/>
              </a:ext>
            </a:extLst>
          </p:cNvPr>
          <p:cNvCxnSpPr>
            <a:cxnSpLocks/>
            <a:stCxn id="56" idx="2"/>
            <a:endCxn id="15" idx="0"/>
          </p:cNvCxnSpPr>
          <p:nvPr/>
        </p:nvCxnSpPr>
        <p:spPr>
          <a:xfrm flipH="1">
            <a:off x="5153471" y="3289990"/>
            <a:ext cx="488992" cy="2055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xmlns="" id="{C9CF5892-1655-4F9D-851B-49039B7300F3}"/>
              </a:ext>
            </a:extLst>
          </p:cNvPr>
          <p:cNvCxnSpPr>
            <a:cxnSpLocks/>
            <a:stCxn id="8" idx="2"/>
            <a:endCxn id="57" idx="0"/>
          </p:cNvCxnSpPr>
          <p:nvPr/>
        </p:nvCxnSpPr>
        <p:spPr>
          <a:xfrm flipH="1">
            <a:off x="4257799" y="2704048"/>
            <a:ext cx="771402" cy="1688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xmlns="" id="{BE230CEF-3A36-4080-80BB-1ED68E07AC8C}"/>
              </a:ext>
            </a:extLst>
          </p:cNvPr>
          <p:cNvCxnSpPr>
            <a:cxnSpLocks/>
            <a:stCxn id="8" idx="2"/>
            <a:endCxn id="56" idx="0"/>
          </p:cNvCxnSpPr>
          <p:nvPr/>
        </p:nvCxnSpPr>
        <p:spPr>
          <a:xfrm>
            <a:off x="5029201" y="2704048"/>
            <a:ext cx="613262" cy="1885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xmlns="" id="{AE634AC5-F377-44EB-B97D-871D7B6D0209}"/>
              </a:ext>
            </a:extLst>
          </p:cNvPr>
          <p:cNvCxnSpPr>
            <a:cxnSpLocks/>
            <a:stCxn id="34" idx="2"/>
            <a:endCxn id="7" idx="0"/>
          </p:cNvCxnSpPr>
          <p:nvPr/>
        </p:nvCxnSpPr>
        <p:spPr>
          <a:xfrm>
            <a:off x="5029200" y="1574922"/>
            <a:ext cx="1" cy="1408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xmlns="" id="{449ACF93-9076-41DA-AE35-AA6446C32DB5}"/>
              </a:ext>
            </a:extLst>
          </p:cNvPr>
          <p:cNvCxnSpPr>
            <a:cxnSpLocks/>
            <a:stCxn id="56" idx="2"/>
            <a:endCxn id="68" idx="0"/>
          </p:cNvCxnSpPr>
          <p:nvPr/>
        </p:nvCxnSpPr>
        <p:spPr>
          <a:xfrm>
            <a:off x="5642463" y="3289990"/>
            <a:ext cx="719118" cy="2046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xmlns="" id="{0FBEB739-8E65-44E4-A70C-8C400EBE213B}"/>
              </a:ext>
            </a:extLst>
          </p:cNvPr>
          <p:cNvCxnSpPr>
            <a:endCxn id="71" idx="0"/>
          </p:cNvCxnSpPr>
          <p:nvPr/>
        </p:nvCxnSpPr>
        <p:spPr>
          <a:xfrm>
            <a:off x="6274922" y="3289990"/>
            <a:ext cx="1296253" cy="2186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xmlns="" id="{E87C68E8-F75C-42E4-8C64-41F2363F1D11}"/>
              </a:ext>
            </a:extLst>
          </p:cNvPr>
          <p:cNvCxnSpPr>
            <a:cxnSpLocks/>
            <a:endCxn id="70" idx="0"/>
          </p:cNvCxnSpPr>
          <p:nvPr/>
        </p:nvCxnSpPr>
        <p:spPr>
          <a:xfrm>
            <a:off x="6274922" y="3278254"/>
            <a:ext cx="2653832" cy="2150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xmlns="" id="{6FEF698D-0CFB-4EFB-9667-44CEE9E764F9}"/>
              </a:ext>
            </a:extLst>
          </p:cNvPr>
          <p:cNvCxnSpPr>
            <a:cxnSpLocks/>
          </p:cNvCxnSpPr>
          <p:nvPr/>
        </p:nvCxnSpPr>
        <p:spPr>
          <a:xfrm flipV="1">
            <a:off x="898612" y="4292016"/>
            <a:ext cx="824484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Rectangle 113">
            <a:extLst>
              <a:ext uri="{FF2B5EF4-FFF2-40B4-BE49-F238E27FC236}">
                <a16:creationId xmlns:a16="http://schemas.microsoft.com/office/drawing/2014/main" xmlns="" id="{70DCF1F2-33B1-426E-97D9-8D1EC2907D53}"/>
              </a:ext>
            </a:extLst>
          </p:cNvPr>
          <p:cNvSpPr/>
          <p:nvPr/>
        </p:nvSpPr>
        <p:spPr>
          <a:xfrm>
            <a:off x="4537386" y="4674546"/>
            <a:ext cx="983629" cy="407162"/>
          </a:xfrm>
          <a:prstGeom prst="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Bob Venn*</a:t>
            </a: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1978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xmlns="" id="{6599F896-69BF-4572-9DD2-1E4D8013CDA8}"/>
              </a:ext>
            </a:extLst>
          </p:cNvPr>
          <p:cNvSpPr/>
          <p:nvPr/>
        </p:nvSpPr>
        <p:spPr>
          <a:xfrm>
            <a:off x="4576335" y="5330640"/>
            <a:ext cx="905730" cy="3970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Toshi</a:t>
            </a:r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Hart</a:t>
            </a: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2005</a:t>
            </a:r>
            <a:endParaRPr lang="en-US" sz="1200" dirty="0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xmlns="" id="{21EBAD90-337F-45A1-A075-A30EB4CAEFE3}"/>
              </a:ext>
            </a:extLst>
          </p:cNvPr>
          <p:cNvSpPr/>
          <p:nvPr/>
        </p:nvSpPr>
        <p:spPr>
          <a:xfrm>
            <a:off x="6927037" y="5330640"/>
            <a:ext cx="1356360" cy="37509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Ed </a:t>
            </a:r>
            <a:r>
              <a:rPr lang="en-US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Matshishi</a:t>
            </a:r>
            <a:endParaRPr lang="en-US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1974</a:t>
            </a:r>
            <a:endParaRPr lang="en-US" sz="1200" dirty="0"/>
          </a:p>
        </p:txBody>
      </p: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xmlns="" id="{DBCF9CA2-FE7E-4D3B-9E9F-DFD939F7E21D}"/>
              </a:ext>
            </a:extLst>
          </p:cNvPr>
          <p:cNvCxnSpPr>
            <a:cxnSpLocks/>
            <a:stCxn id="116" idx="2"/>
          </p:cNvCxnSpPr>
          <p:nvPr/>
        </p:nvCxnSpPr>
        <p:spPr>
          <a:xfrm>
            <a:off x="7605217" y="5705733"/>
            <a:ext cx="0" cy="340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Rectangle 117">
            <a:extLst>
              <a:ext uri="{FF2B5EF4-FFF2-40B4-BE49-F238E27FC236}">
                <a16:creationId xmlns:a16="http://schemas.microsoft.com/office/drawing/2014/main" xmlns="" id="{F95E6D59-06D5-4E6B-9EA5-CA221A579104}"/>
              </a:ext>
            </a:extLst>
          </p:cNvPr>
          <p:cNvSpPr/>
          <p:nvPr/>
        </p:nvSpPr>
        <p:spPr>
          <a:xfrm>
            <a:off x="2575560" y="5330640"/>
            <a:ext cx="1154815" cy="3970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Jack </a:t>
            </a:r>
            <a:r>
              <a:rPr lang="en-US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Faia</a:t>
            </a:r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* (B)</a:t>
            </a: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1980</a:t>
            </a:r>
            <a:endParaRPr lang="en-US" sz="1200" dirty="0"/>
          </a:p>
        </p:txBody>
      </p: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xmlns="" id="{AC6DB800-B621-461B-B5B5-01A1375E0C97}"/>
              </a:ext>
            </a:extLst>
          </p:cNvPr>
          <p:cNvCxnSpPr>
            <a:cxnSpLocks/>
            <a:stCxn id="118" idx="2"/>
            <a:endCxn id="132" idx="0"/>
          </p:cNvCxnSpPr>
          <p:nvPr/>
        </p:nvCxnSpPr>
        <p:spPr>
          <a:xfrm>
            <a:off x="3152968" y="5727650"/>
            <a:ext cx="7187" cy="2900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Rectangle 119">
            <a:extLst>
              <a:ext uri="{FF2B5EF4-FFF2-40B4-BE49-F238E27FC236}">
                <a16:creationId xmlns:a16="http://schemas.microsoft.com/office/drawing/2014/main" xmlns="" id="{CE0EAB9E-8F9B-4F16-A16F-C4F947435DAA}"/>
              </a:ext>
            </a:extLst>
          </p:cNvPr>
          <p:cNvSpPr/>
          <p:nvPr/>
        </p:nvSpPr>
        <p:spPr>
          <a:xfrm>
            <a:off x="1677645" y="6789509"/>
            <a:ext cx="960663" cy="3974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Brandi </a:t>
            </a:r>
            <a:r>
              <a:rPr lang="en-US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Faia</a:t>
            </a:r>
            <a:endParaRPr lang="en-US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2010</a:t>
            </a:r>
            <a:endParaRPr lang="en-US" sz="1200" dirty="0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xmlns="" id="{623E5D13-A07B-4049-A4F1-AE463173C93A}"/>
              </a:ext>
            </a:extLst>
          </p:cNvPr>
          <p:cNvSpPr/>
          <p:nvPr/>
        </p:nvSpPr>
        <p:spPr>
          <a:xfrm>
            <a:off x="6922657" y="6017654"/>
            <a:ext cx="1356360" cy="3974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Nick Ching</a:t>
            </a: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2014</a:t>
            </a:r>
            <a:endParaRPr lang="en-US" sz="1200" dirty="0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xmlns="" id="{D8B56F5A-394A-49F4-8579-F80869845D9B}"/>
              </a:ext>
            </a:extLst>
          </p:cNvPr>
          <p:cNvSpPr/>
          <p:nvPr/>
        </p:nvSpPr>
        <p:spPr>
          <a:xfrm>
            <a:off x="3745614" y="6790415"/>
            <a:ext cx="1102321" cy="3970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Rajneesh </a:t>
            </a:r>
            <a:r>
              <a:rPr lang="en-US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Dail</a:t>
            </a:r>
            <a:endParaRPr lang="en-US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2014</a:t>
            </a: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xmlns="" id="{067F67C0-B75A-4E1F-ACCD-8643AD3D4D3B}"/>
              </a:ext>
            </a:extLst>
          </p:cNvPr>
          <p:cNvSpPr/>
          <p:nvPr/>
        </p:nvSpPr>
        <p:spPr>
          <a:xfrm>
            <a:off x="2729145" y="6795107"/>
            <a:ext cx="866224" cy="39843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Jay </a:t>
            </a:r>
            <a:r>
              <a:rPr lang="en-US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Lutsky</a:t>
            </a:r>
            <a:endParaRPr lang="en-US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2011</a:t>
            </a:r>
            <a:endParaRPr lang="en-US" sz="1200" dirty="0"/>
          </a:p>
        </p:txBody>
      </p: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xmlns="" id="{F960D553-168A-4690-A1E8-F7E470859B34}"/>
              </a:ext>
            </a:extLst>
          </p:cNvPr>
          <p:cNvCxnSpPr>
            <a:cxnSpLocks/>
            <a:stCxn id="114" idx="2"/>
            <a:endCxn id="115" idx="0"/>
          </p:cNvCxnSpPr>
          <p:nvPr/>
        </p:nvCxnSpPr>
        <p:spPr>
          <a:xfrm flipH="1">
            <a:off x="5029200" y="5081708"/>
            <a:ext cx="1" cy="2489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xmlns="" id="{554C6ABE-CB5A-4BF5-836F-6006DD0B372D}"/>
              </a:ext>
            </a:extLst>
          </p:cNvPr>
          <p:cNvCxnSpPr>
            <a:cxnSpLocks/>
            <a:stCxn id="114" idx="2"/>
            <a:endCxn id="118" idx="0"/>
          </p:cNvCxnSpPr>
          <p:nvPr/>
        </p:nvCxnSpPr>
        <p:spPr>
          <a:xfrm flipH="1">
            <a:off x="3152968" y="5081708"/>
            <a:ext cx="1876233" cy="2489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xmlns="" id="{5F538F67-8D09-44B0-92E0-61F1F64E441A}"/>
              </a:ext>
            </a:extLst>
          </p:cNvPr>
          <p:cNvCxnSpPr>
            <a:cxnSpLocks/>
            <a:stCxn id="132" idx="2"/>
            <a:endCxn id="120" idx="0"/>
          </p:cNvCxnSpPr>
          <p:nvPr/>
        </p:nvCxnSpPr>
        <p:spPr>
          <a:xfrm flipH="1">
            <a:off x="2157977" y="6447631"/>
            <a:ext cx="1002178" cy="3418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Rectangle 129">
            <a:extLst>
              <a:ext uri="{FF2B5EF4-FFF2-40B4-BE49-F238E27FC236}">
                <a16:creationId xmlns:a16="http://schemas.microsoft.com/office/drawing/2014/main" xmlns="" id="{4557C2C1-8C87-489F-8A02-129B907B183E}"/>
              </a:ext>
            </a:extLst>
          </p:cNvPr>
          <p:cNvSpPr/>
          <p:nvPr/>
        </p:nvSpPr>
        <p:spPr>
          <a:xfrm>
            <a:off x="7009257" y="4674546"/>
            <a:ext cx="1183159" cy="407162"/>
          </a:xfrm>
          <a:prstGeom prst="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Phil </a:t>
            </a:r>
            <a:r>
              <a:rPr lang="en-US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Soderstrom</a:t>
            </a:r>
            <a:endParaRPr lang="en-US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xmlns="" id="{29B0A9B7-DCB0-4BE1-999C-51CF272708C2}"/>
              </a:ext>
            </a:extLst>
          </p:cNvPr>
          <p:cNvSpPr/>
          <p:nvPr/>
        </p:nvSpPr>
        <p:spPr>
          <a:xfrm>
            <a:off x="4480783" y="6017654"/>
            <a:ext cx="1096834" cy="3974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Natalie Lenser</a:t>
            </a: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2012</a:t>
            </a:r>
            <a:endParaRPr lang="en-US" sz="1200" dirty="0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xmlns="" id="{268858BF-32F8-4D79-BF1D-5DA653EE99C9}"/>
              </a:ext>
            </a:extLst>
          </p:cNvPr>
          <p:cNvSpPr/>
          <p:nvPr/>
        </p:nvSpPr>
        <p:spPr>
          <a:xfrm>
            <a:off x="2509925" y="6017654"/>
            <a:ext cx="1300459" cy="4299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Mark Bayless* (B)</a:t>
            </a: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1988</a:t>
            </a:r>
            <a:endParaRPr lang="en-US" sz="1200" dirty="0"/>
          </a:p>
        </p:txBody>
      </p: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xmlns="" id="{571B9141-A377-4744-B0D0-AB5D9FE8EE49}"/>
              </a:ext>
            </a:extLst>
          </p:cNvPr>
          <p:cNvCxnSpPr>
            <a:cxnSpLocks/>
            <a:stCxn id="132" idx="2"/>
            <a:endCxn id="125" idx="0"/>
          </p:cNvCxnSpPr>
          <p:nvPr/>
        </p:nvCxnSpPr>
        <p:spPr>
          <a:xfrm>
            <a:off x="3160155" y="6447631"/>
            <a:ext cx="2102" cy="3474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xmlns="" id="{34698D15-3CA6-4E98-88F1-3866373190FD}"/>
              </a:ext>
            </a:extLst>
          </p:cNvPr>
          <p:cNvCxnSpPr>
            <a:cxnSpLocks/>
            <a:stCxn id="132" idx="2"/>
            <a:endCxn id="124" idx="0"/>
          </p:cNvCxnSpPr>
          <p:nvPr/>
        </p:nvCxnSpPr>
        <p:spPr>
          <a:xfrm>
            <a:off x="3160155" y="6447631"/>
            <a:ext cx="1136620" cy="3427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xmlns="" id="{33EEDEA5-B80F-4B1C-97BD-EC71A5AB5376}"/>
              </a:ext>
            </a:extLst>
          </p:cNvPr>
          <p:cNvCxnSpPr>
            <a:cxnSpLocks/>
            <a:stCxn id="115" idx="2"/>
            <a:endCxn id="131" idx="0"/>
          </p:cNvCxnSpPr>
          <p:nvPr/>
        </p:nvCxnSpPr>
        <p:spPr>
          <a:xfrm>
            <a:off x="5029200" y="5727650"/>
            <a:ext cx="0" cy="2900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xmlns="" id="{B4AC9D4B-C6A2-40AE-A993-5BA61FEA1588}"/>
              </a:ext>
            </a:extLst>
          </p:cNvPr>
          <p:cNvCxnSpPr>
            <a:stCxn id="130" idx="2"/>
            <a:endCxn id="116" idx="0"/>
          </p:cNvCxnSpPr>
          <p:nvPr/>
        </p:nvCxnSpPr>
        <p:spPr>
          <a:xfrm>
            <a:off x="7600837" y="5081708"/>
            <a:ext cx="4380" cy="2489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Rectangle 214">
            <a:extLst>
              <a:ext uri="{FF2B5EF4-FFF2-40B4-BE49-F238E27FC236}">
                <a16:creationId xmlns:a16="http://schemas.microsoft.com/office/drawing/2014/main" xmlns="" id="{E3F98FEF-41AE-4EDE-BA8E-36D73EBED2B1}"/>
              </a:ext>
            </a:extLst>
          </p:cNvPr>
          <p:cNvSpPr/>
          <p:nvPr/>
        </p:nvSpPr>
        <p:spPr>
          <a:xfrm>
            <a:off x="567999" y="6789509"/>
            <a:ext cx="960663" cy="4040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Jack Bayless</a:t>
            </a: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2021</a:t>
            </a:r>
            <a:endParaRPr lang="en-US" sz="1200" dirty="0"/>
          </a:p>
        </p:txBody>
      </p:sp>
      <p:sp>
        <p:nvSpPr>
          <p:cNvPr id="216" name="Rectangle 215">
            <a:extLst>
              <a:ext uri="{FF2B5EF4-FFF2-40B4-BE49-F238E27FC236}">
                <a16:creationId xmlns:a16="http://schemas.microsoft.com/office/drawing/2014/main" xmlns="" id="{36481D51-E081-4624-B690-A9B43FBDA432}"/>
              </a:ext>
            </a:extLst>
          </p:cNvPr>
          <p:cNvSpPr/>
          <p:nvPr/>
        </p:nvSpPr>
        <p:spPr>
          <a:xfrm>
            <a:off x="4998180" y="6802410"/>
            <a:ext cx="960663" cy="3974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Evan Chang</a:t>
            </a: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2021</a:t>
            </a:r>
            <a:endParaRPr lang="en-US" sz="1200" dirty="0"/>
          </a:p>
        </p:txBody>
      </p:sp>
      <p:sp>
        <p:nvSpPr>
          <p:cNvPr id="217" name="Rectangle 216">
            <a:extLst>
              <a:ext uri="{FF2B5EF4-FFF2-40B4-BE49-F238E27FC236}">
                <a16:creationId xmlns:a16="http://schemas.microsoft.com/office/drawing/2014/main" xmlns="" id="{3884CAD1-22CF-4B56-A825-5F807CAFDCFD}"/>
              </a:ext>
            </a:extLst>
          </p:cNvPr>
          <p:cNvSpPr/>
          <p:nvPr/>
        </p:nvSpPr>
        <p:spPr>
          <a:xfrm>
            <a:off x="6130018" y="6807345"/>
            <a:ext cx="960663" cy="38620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Don Schmitt</a:t>
            </a: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2021</a:t>
            </a:r>
            <a:endParaRPr lang="en-US" sz="1200" dirty="0"/>
          </a:p>
        </p:txBody>
      </p:sp>
      <p:cxnSp>
        <p:nvCxnSpPr>
          <p:cNvPr id="220" name="Straight Connector 219">
            <a:extLst>
              <a:ext uri="{FF2B5EF4-FFF2-40B4-BE49-F238E27FC236}">
                <a16:creationId xmlns:a16="http://schemas.microsoft.com/office/drawing/2014/main" xmlns="" id="{23F6274D-CC9C-40E4-8E60-DE8DE2573E51}"/>
              </a:ext>
            </a:extLst>
          </p:cNvPr>
          <p:cNvCxnSpPr>
            <a:cxnSpLocks/>
            <a:stCxn id="132" idx="2"/>
            <a:endCxn id="215" idx="0"/>
          </p:cNvCxnSpPr>
          <p:nvPr/>
        </p:nvCxnSpPr>
        <p:spPr>
          <a:xfrm flipH="1">
            <a:off x="1048331" y="6447631"/>
            <a:ext cx="2111824" cy="3418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>
            <a:extLst>
              <a:ext uri="{FF2B5EF4-FFF2-40B4-BE49-F238E27FC236}">
                <a16:creationId xmlns:a16="http://schemas.microsoft.com/office/drawing/2014/main" xmlns="" id="{21364309-0C98-4EA5-88F5-822A2A4F0294}"/>
              </a:ext>
            </a:extLst>
          </p:cNvPr>
          <p:cNvCxnSpPr>
            <a:stCxn id="132" idx="2"/>
            <a:endCxn id="216" idx="0"/>
          </p:cNvCxnSpPr>
          <p:nvPr/>
        </p:nvCxnSpPr>
        <p:spPr>
          <a:xfrm>
            <a:off x="3160155" y="6447631"/>
            <a:ext cx="2318357" cy="3547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223">
            <a:extLst>
              <a:ext uri="{FF2B5EF4-FFF2-40B4-BE49-F238E27FC236}">
                <a16:creationId xmlns:a16="http://schemas.microsoft.com/office/drawing/2014/main" xmlns="" id="{2C26C579-A1F6-4B28-9E31-C19BEEDC02E4}"/>
              </a:ext>
            </a:extLst>
          </p:cNvPr>
          <p:cNvCxnSpPr>
            <a:cxnSpLocks/>
            <a:stCxn id="132" idx="2"/>
            <a:endCxn id="217" idx="0"/>
          </p:cNvCxnSpPr>
          <p:nvPr/>
        </p:nvCxnSpPr>
        <p:spPr>
          <a:xfrm>
            <a:off x="3160155" y="6447631"/>
            <a:ext cx="3450195" cy="3597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" name="Group 62">
            <a:extLst>
              <a:ext uri="{FF2B5EF4-FFF2-40B4-BE49-F238E27FC236}">
                <a16:creationId xmlns:a16="http://schemas.microsoft.com/office/drawing/2014/main" xmlns="" id="{C43E49DC-E862-4714-AFB4-FA6378F7DEEA}"/>
              </a:ext>
            </a:extLst>
          </p:cNvPr>
          <p:cNvGrpSpPr/>
          <p:nvPr/>
        </p:nvGrpSpPr>
        <p:grpSpPr>
          <a:xfrm>
            <a:off x="171760" y="157216"/>
            <a:ext cx="9269420" cy="973584"/>
            <a:chOff x="171760" y="157216"/>
            <a:chExt cx="9269420" cy="973584"/>
          </a:xfrm>
        </p:grpSpPr>
        <p:sp>
          <p:nvSpPr>
            <p:cNvPr id="64" name="Title 1">
              <a:extLst>
                <a:ext uri="{FF2B5EF4-FFF2-40B4-BE49-F238E27FC236}">
                  <a16:creationId xmlns:a16="http://schemas.microsoft.com/office/drawing/2014/main" xmlns="" id="{8EADC51B-5937-46D8-A306-687E7F0D8928}"/>
                </a:ext>
              </a:extLst>
            </p:cNvPr>
            <p:cNvSpPr txBox="1">
              <a:spLocks/>
            </p:cNvSpPr>
            <p:nvPr/>
          </p:nvSpPr>
          <p:spPr>
            <a:xfrm>
              <a:off x="1196340" y="413121"/>
              <a:ext cx="8244840" cy="50391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100584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84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640" dirty="0"/>
                <a:t>California Pediatric Dental Research Conference Family Tree</a:t>
              </a:r>
            </a:p>
          </p:txBody>
        </p:sp>
        <p:sp>
          <p:nvSpPr>
            <p:cNvPr id="65" name="Subtitle 2">
              <a:extLst>
                <a:ext uri="{FF2B5EF4-FFF2-40B4-BE49-F238E27FC236}">
                  <a16:creationId xmlns:a16="http://schemas.microsoft.com/office/drawing/2014/main" xmlns="" id="{77E451A5-ED92-48CF-9DA3-1F00EE17B274}"/>
                </a:ext>
              </a:extLst>
            </p:cNvPr>
            <p:cNvSpPr txBox="1">
              <a:spLocks/>
            </p:cNvSpPr>
            <p:nvPr/>
          </p:nvSpPr>
          <p:spPr>
            <a:xfrm>
              <a:off x="3448050" y="839230"/>
              <a:ext cx="3162300" cy="29157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92500" lnSpcReduction="20000"/>
            </a:bodyPr>
            <a:lstStyle>
              <a:lvl1pPr marL="251460" indent="-251460" algn="l" defTabSz="1005840" rtl="0" eaLnBrk="1" latinLnBrk="0" hangingPunct="1">
                <a:lnSpc>
                  <a:spcPct val="90000"/>
                </a:lnSpc>
                <a:spcBef>
                  <a:spcPts val="1100"/>
                </a:spcBef>
                <a:buFont typeface="Arial" panose="020B0604020202020204" pitchFamily="34" charset="0"/>
                <a:buChar char="•"/>
                <a:defRPr sz="30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54380" indent="-251460" algn="l" defTabSz="1005840" rtl="0" eaLnBrk="1" latinLnBrk="0" hangingPunct="1">
                <a:lnSpc>
                  <a:spcPct val="90000"/>
                </a:lnSpc>
                <a:spcBef>
                  <a:spcPts val="550"/>
                </a:spcBef>
                <a:buFont typeface="Arial" panose="020B0604020202020204" pitchFamily="34" charset="0"/>
                <a:buChar char="•"/>
                <a:defRPr sz="26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57300" indent="-251460" algn="l" defTabSz="1005840" rtl="0" eaLnBrk="1" latinLnBrk="0" hangingPunct="1">
                <a:lnSpc>
                  <a:spcPct val="90000"/>
                </a:lnSpc>
                <a:spcBef>
                  <a:spcPts val="550"/>
                </a:spcBef>
                <a:buFont typeface="Arial" panose="020B0604020202020204" pitchFamily="34" charset="0"/>
                <a:buChar char="•"/>
                <a:defRPr sz="2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760220" indent="-251460" algn="l" defTabSz="1005840" rtl="0" eaLnBrk="1" latinLnBrk="0" hangingPunct="1">
                <a:lnSpc>
                  <a:spcPct val="90000"/>
                </a:lnSpc>
                <a:spcBef>
                  <a:spcPts val="550"/>
                </a:spcBef>
                <a:buFont typeface="Arial" panose="020B0604020202020204" pitchFamily="34" charset="0"/>
                <a:buChar char="•"/>
                <a:defRPr sz="19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263140" indent="-251460" algn="l" defTabSz="1005840" rtl="0" eaLnBrk="1" latinLnBrk="0" hangingPunct="1">
                <a:lnSpc>
                  <a:spcPct val="90000"/>
                </a:lnSpc>
                <a:spcBef>
                  <a:spcPts val="550"/>
                </a:spcBef>
                <a:buFont typeface="Arial" panose="020B0604020202020204" pitchFamily="34" charset="0"/>
                <a:buChar char="•"/>
                <a:defRPr sz="19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66060" indent="-251460" algn="l" defTabSz="1005840" rtl="0" eaLnBrk="1" latinLnBrk="0" hangingPunct="1">
                <a:lnSpc>
                  <a:spcPct val="90000"/>
                </a:lnSpc>
                <a:spcBef>
                  <a:spcPts val="550"/>
                </a:spcBef>
                <a:buFont typeface="Arial" panose="020B0604020202020204" pitchFamily="34" charset="0"/>
                <a:buChar char="•"/>
                <a:defRPr sz="19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68980" indent="-251460" algn="l" defTabSz="1005840" rtl="0" eaLnBrk="1" latinLnBrk="0" hangingPunct="1">
                <a:lnSpc>
                  <a:spcPct val="90000"/>
                </a:lnSpc>
                <a:spcBef>
                  <a:spcPts val="550"/>
                </a:spcBef>
                <a:buFont typeface="Arial" panose="020B0604020202020204" pitchFamily="34" charset="0"/>
                <a:buChar char="•"/>
                <a:defRPr sz="19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771900" indent="-251460" algn="l" defTabSz="1005840" rtl="0" eaLnBrk="1" latinLnBrk="0" hangingPunct="1">
                <a:lnSpc>
                  <a:spcPct val="90000"/>
                </a:lnSpc>
                <a:spcBef>
                  <a:spcPts val="550"/>
                </a:spcBef>
                <a:buFont typeface="Arial" panose="020B0604020202020204" pitchFamily="34" charset="0"/>
                <a:buChar char="•"/>
                <a:defRPr sz="19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274820" indent="-251460" algn="l" defTabSz="1005840" rtl="0" eaLnBrk="1" latinLnBrk="0" hangingPunct="1">
                <a:lnSpc>
                  <a:spcPct val="90000"/>
                </a:lnSpc>
                <a:spcBef>
                  <a:spcPts val="550"/>
                </a:spcBef>
                <a:buFont typeface="Arial" panose="020B0604020202020204" pitchFamily="34" charset="0"/>
                <a:buChar char="•"/>
                <a:defRPr sz="19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800" dirty="0"/>
                <a:t>*= Chair   B = Board member</a:t>
              </a:r>
            </a:p>
          </p:txBody>
        </p:sp>
        <p:pic>
          <p:nvPicPr>
            <p:cNvPr id="66" name="Picture 65" descr="Logo&#10;&#10;Description automatically generated">
              <a:extLst>
                <a:ext uri="{FF2B5EF4-FFF2-40B4-BE49-F238E27FC236}">
                  <a16:creationId xmlns:a16="http://schemas.microsoft.com/office/drawing/2014/main" xmlns="" id="{D49795B5-8EA7-4D4C-A755-5D4F6D77D18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1760" y="157216"/>
              <a:ext cx="943578" cy="943578"/>
            </a:xfrm>
            <a:prstGeom prst="rect">
              <a:avLst/>
            </a:prstGeom>
          </p:spPr>
        </p:pic>
      </p:grpSp>
      <p:sp>
        <p:nvSpPr>
          <p:cNvPr id="2" name="Rectangle 1"/>
          <p:cNvSpPr/>
          <p:nvPr/>
        </p:nvSpPr>
        <p:spPr>
          <a:xfrm>
            <a:off x="424658" y="4138245"/>
            <a:ext cx="1056223" cy="4129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Adam Davis</a:t>
            </a:r>
          </a:p>
          <a:p>
            <a:pPr algn="ctr"/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</a:t>
            </a:r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680811" y="3309668"/>
            <a:ext cx="104410" cy="9194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5318759" y="3953614"/>
            <a:ext cx="940923" cy="3680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Neil </a:t>
            </a:r>
            <a:r>
              <a:rPr lang="en-US" sz="1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Katsura</a:t>
            </a:r>
            <a:endParaRPr 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2022</a:t>
            </a:r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9" name="Straight Connector 28"/>
          <p:cNvCxnSpPr>
            <a:stCxn id="14" idx="2"/>
          </p:cNvCxnSpPr>
          <p:nvPr/>
        </p:nvCxnSpPr>
        <p:spPr>
          <a:xfrm flipH="1">
            <a:off x="1419780" y="3310337"/>
            <a:ext cx="243575" cy="8176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7079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7E11E38-C4C8-4DE7-8AFC-89AB81602954}"/>
              </a:ext>
            </a:extLst>
          </p:cNvPr>
          <p:cNvSpPr/>
          <p:nvPr/>
        </p:nvSpPr>
        <p:spPr>
          <a:xfrm>
            <a:off x="4351020" y="1974864"/>
            <a:ext cx="1360022" cy="407162"/>
          </a:xfrm>
          <a:prstGeom prst="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Allan Longfellow*</a:t>
            </a: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1983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F4116263-DBC2-414E-A9C5-A35EBC674FDE}"/>
              </a:ext>
            </a:extLst>
          </p:cNvPr>
          <p:cNvSpPr/>
          <p:nvPr/>
        </p:nvSpPr>
        <p:spPr>
          <a:xfrm>
            <a:off x="5938539" y="2692755"/>
            <a:ext cx="1363662" cy="37509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Mercedes Padilla</a:t>
            </a: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1999</a:t>
            </a:r>
            <a:endParaRPr lang="en-US" sz="12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8B712574-964C-459C-8924-93FC3C65DAAC}"/>
              </a:ext>
            </a:extLst>
          </p:cNvPr>
          <p:cNvSpPr/>
          <p:nvPr/>
        </p:nvSpPr>
        <p:spPr>
          <a:xfrm>
            <a:off x="2806094" y="2664276"/>
            <a:ext cx="1363662" cy="3970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Greg </a:t>
            </a:r>
            <a:r>
              <a:rPr lang="en-US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Lagermeier</a:t>
            </a:r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*</a:t>
            </a: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1993</a:t>
            </a:r>
            <a:endParaRPr lang="en-US" sz="12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EE871789-9A73-4C99-8BD0-2322C98E8E96}"/>
              </a:ext>
            </a:extLst>
          </p:cNvPr>
          <p:cNvCxnSpPr>
            <a:cxnSpLocks/>
            <a:stCxn id="11" idx="2"/>
            <a:endCxn id="13" idx="0"/>
          </p:cNvCxnSpPr>
          <p:nvPr/>
        </p:nvCxnSpPr>
        <p:spPr>
          <a:xfrm flipH="1">
            <a:off x="2811706" y="3061286"/>
            <a:ext cx="676219" cy="1585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F3F4ED95-EAEF-40B0-B989-607D1D08FE2D}"/>
              </a:ext>
            </a:extLst>
          </p:cNvPr>
          <p:cNvSpPr/>
          <p:nvPr/>
        </p:nvSpPr>
        <p:spPr>
          <a:xfrm>
            <a:off x="2225039" y="3219842"/>
            <a:ext cx="1173333" cy="4299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Cam </a:t>
            </a:r>
            <a:r>
              <a:rPr lang="en-US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Skaugrud</a:t>
            </a:r>
            <a:endParaRPr lang="en-US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1999</a:t>
            </a:r>
            <a:endParaRPr lang="en-US" sz="120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6018BB0A-8E53-4959-A3EF-3ACAE37639B2}"/>
              </a:ext>
            </a:extLst>
          </p:cNvPr>
          <p:cNvCxnSpPr>
            <a:cxnSpLocks/>
            <a:stCxn id="7" idx="2"/>
            <a:endCxn id="11" idx="0"/>
          </p:cNvCxnSpPr>
          <p:nvPr/>
        </p:nvCxnSpPr>
        <p:spPr>
          <a:xfrm flipH="1">
            <a:off x="3487925" y="2382026"/>
            <a:ext cx="1543106" cy="282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CC014AC1-57CD-4FF9-AEA2-541390B4E071}"/>
              </a:ext>
            </a:extLst>
          </p:cNvPr>
          <p:cNvCxnSpPr>
            <a:cxnSpLocks/>
            <a:stCxn id="7" idx="2"/>
            <a:endCxn id="9" idx="0"/>
          </p:cNvCxnSpPr>
          <p:nvPr/>
        </p:nvCxnSpPr>
        <p:spPr>
          <a:xfrm>
            <a:off x="5031031" y="2382026"/>
            <a:ext cx="1589339" cy="3107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2086A54B-AEAC-4CD7-9F90-C2DAB7F3358F}"/>
              </a:ext>
            </a:extLst>
          </p:cNvPr>
          <p:cNvSpPr/>
          <p:nvPr/>
        </p:nvSpPr>
        <p:spPr>
          <a:xfrm>
            <a:off x="4579166" y="1334021"/>
            <a:ext cx="900068" cy="407162"/>
          </a:xfrm>
          <a:prstGeom prst="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Joel Arthur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68F30684-A2AC-4CE5-A876-CA4EDB16649D}"/>
              </a:ext>
            </a:extLst>
          </p:cNvPr>
          <p:cNvSpPr/>
          <p:nvPr/>
        </p:nvSpPr>
        <p:spPr>
          <a:xfrm>
            <a:off x="3794760" y="3214124"/>
            <a:ext cx="933819" cy="4299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Bobby Yang</a:t>
            </a: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2009</a:t>
            </a:r>
            <a:endParaRPr lang="en-US" sz="1200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9FC527A0-333A-4129-9218-F0BA3620BB71}"/>
              </a:ext>
            </a:extLst>
          </p:cNvPr>
          <p:cNvCxnSpPr>
            <a:cxnSpLocks/>
            <a:stCxn id="11" idx="2"/>
            <a:endCxn id="20" idx="0"/>
          </p:cNvCxnSpPr>
          <p:nvPr/>
        </p:nvCxnSpPr>
        <p:spPr>
          <a:xfrm>
            <a:off x="3487925" y="3061286"/>
            <a:ext cx="773745" cy="1528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xmlns="" id="{68130A80-C520-4F10-B470-F209B1858CD9}"/>
              </a:ext>
            </a:extLst>
          </p:cNvPr>
          <p:cNvCxnSpPr>
            <a:cxnSpLocks/>
            <a:stCxn id="18" idx="2"/>
            <a:endCxn id="7" idx="0"/>
          </p:cNvCxnSpPr>
          <p:nvPr/>
        </p:nvCxnSpPr>
        <p:spPr>
          <a:xfrm>
            <a:off x="5029200" y="1741183"/>
            <a:ext cx="1831" cy="2336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xmlns="" id="{DA0305AF-1CFA-4414-BAC5-70BBB7B4BE45}"/>
              </a:ext>
            </a:extLst>
          </p:cNvPr>
          <p:cNvCxnSpPr>
            <a:cxnSpLocks/>
          </p:cNvCxnSpPr>
          <p:nvPr/>
        </p:nvCxnSpPr>
        <p:spPr>
          <a:xfrm flipV="1">
            <a:off x="898612" y="4292016"/>
            <a:ext cx="824484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F309A696-8839-47EE-9AF1-633463A17C7E}"/>
              </a:ext>
            </a:extLst>
          </p:cNvPr>
          <p:cNvSpPr/>
          <p:nvPr/>
        </p:nvSpPr>
        <p:spPr>
          <a:xfrm>
            <a:off x="5547475" y="5143752"/>
            <a:ext cx="1067959" cy="3974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Mel Rowan*</a:t>
            </a: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1967</a:t>
            </a:r>
            <a:endParaRPr lang="en-US" sz="120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E89526B1-8D17-4187-9278-C4601235BBAE}"/>
              </a:ext>
            </a:extLst>
          </p:cNvPr>
          <p:cNvSpPr/>
          <p:nvPr/>
        </p:nvSpPr>
        <p:spPr>
          <a:xfrm>
            <a:off x="5402580" y="6247532"/>
            <a:ext cx="1360022" cy="4299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John </a:t>
            </a:r>
            <a:r>
              <a:rPr lang="en-US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DeLorme</a:t>
            </a:r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* (B)</a:t>
            </a: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1995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8283E529-326D-4B27-92A1-22A7B028E9FA}"/>
              </a:ext>
            </a:extLst>
          </p:cNvPr>
          <p:cNvSpPr/>
          <p:nvPr/>
        </p:nvSpPr>
        <p:spPr>
          <a:xfrm>
            <a:off x="4351020" y="4530282"/>
            <a:ext cx="1356360" cy="4071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Larry Reichel*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45BF5F93-4259-41D2-A2E1-9B5B6FAEA974}"/>
              </a:ext>
            </a:extLst>
          </p:cNvPr>
          <p:cNvSpPr/>
          <p:nvPr/>
        </p:nvSpPr>
        <p:spPr>
          <a:xfrm>
            <a:off x="3686772" y="5135714"/>
            <a:ext cx="1067959" cy="4299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Dave Taylor</a:t>
            </a: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1980</a:t>
            </a:r>
            <a:endParaRPr lang="en-US" sz="120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866F2D60-1916-44F5-AE27-41B405A1D4AD}"/>
              </a:ext>
            </a:extLst>
          </p:cNvPr>
          <p:cNvSpPr/>
          <p:nvPr/>
        </p:nvSpPr>
        <p:spPr>
          <a:xfrm>
            <a:off x="5402580" y="6843263"/>
            <a:ext cx="1360022" cy="4207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Mitch </a:t>
            </a:r>
            <a:r>
              <a:rPr lang="en-US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Poiset</a:t>
            </a:r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* (B)</a:t>
            </a: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1998</a:t>
            </a:r>
            <a:endParaRPr lang="en-US" sz="1200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D7389DE0-805C-477B-A45E-457F49ED5336}"/>
              </a:ext>
            </a:extLst>
          </p:cNvPr>
          <p:cNvSpPr/>
          <p:nvPr/>
        </p:nvSpPr>
        <p:spPr>
          <a:xfrm>
            <a:off x="5402580" y="5701608"/>
            <a:ext cx="1360022" cy="4299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Lonny </a:t>
            </a:r>
            <a:r>
              <a:rPr lang="en-US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Lovingier</a:t>
            </a:r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*</a:t>
            </a:r>
          </a:p>
          <a:p>
            <a:pPr algn="ctr"/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1979</a:t>
            </a:r>
            <a:endParaRPr lang="en-US" sz="1200" dirty="0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xmlns="" id="{386EEF37-2311-48BE-A964-44F1E1CBE30B}"/>
              </a:ext>
            </a:extLst>
          </p:cNvPr>
          <p:cNvCxnSpPr>
            <a:cxnSpLocks/>
            <a:stCxn id="27" idx="2"/>
            <a:endCxn id="28" idx="0"/>
          </p:cNvCxnSpPr>
          <p:nvPr/>
        </p:nvCxnSpPr>
        <p:spPr>
          <a:xfrm flipH="1">
            <a:off x="4220752" y="4937444"/>
            <a:ext cx="808448" cy="1982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xmlns="" id="{8389F851-4FDB-45D4-A2ED-9BAEA78FE2FD}"/>
              </a:ext>
            </a:extLst>
          </p:cNvPr>
          <p:cNvCxnSpPr>
            <a:cxnSpLocks/>
            <a:stCxn id="27" idx="2"/>
            <a:endCxn id="25" idx="0"/>
          </p:cNvCxnSpPr>
          <p:nvPr/>
        </p:nvCxnSpPr>
        <p:spPr>
          <a:xfrm>
            <a:off x="5029200" y="4937444"/>
            <a:ext cx="1052255" cy="2063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xmlns="" id="{6998BB3A-4C99-4E09-8E16-D45F4558CB94}"/>
              </a:ext>
            </a:extLst>
          </p:cNvPr>
          <p:cNvCxnSpPr>
            <a:cxnSpLocks/>
            <a:stCxn id="25" idx="2"/>
            <a:endCxn id="30" idx="0"/>
          </p:cNvCxnSpPr>
          <p:nvPr/>
        </p:nvCxnSpPr>
        <p:spPr>
          <a:xfrm>
            <a:off x="6081455" y="5541164"/>
            <a:ext cx="1136" cy="1604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xmlns="" id="{78427C53-5E09-40B1-AAD6-1913B5FB3DDB}"/>
              </a:ext>
            </a:extLst>
          </p:cNvPr>
          <p:cNvCxnSpPr>
            <a:cxnSpLocks/>
            <a:stCxn id="30" idx="2"/>
            <a:endCxn id="26" idx="0"/>
          </p:cNvCxnSpPr>
          <p:nvPr/>
        </p:nvCxnSpPr>
        <p:spPr>
          <a:xfrm>
            <a:off x="6082591" y="6131585"/>
            <a:ext cx="0" cy="1159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xmlns="" id="{5441B424-F690-4762-88B5-66E42B1E18C8}"/>
              </a:ext>
            </a:extLst>
          </p:cNvPr>
          <p:cNvCxnSpPr>
            <a:cxnSpLocks/>
            <a:stCxn id="26" idx="2"/>
            <a:endCxn id="29" idx="0"/>
          </p:cNvCxnSpPr>
          <p:nvPr/>
        </p:nvCxnSpPr>
        <p:spPr>
          <a:xfrm>
            <a:off x="6082591" y="6677509"/>
            <a:ext cx="0" cy="1657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oup 36">
            <a:extLst>
              <a:ext uri="{FF2B5EF4-FFF2-40B4-BE49-F238E27FC236}">
                <a16:creationId xmlns:a16="http://schemas.microsoft.com/office/drawing/2014/main" xmlns="" id="{D993C7A2-A7BB-44ED-847D-D3E01813A573}"/>
              </a:ext>
            </a:extLst>
          </p:cNvPr>
          <p:cNvGrpSpPr/>
          <p:nvPr/>
        </p:nvGrpSpPr>
        <p:grpSpPr>
          <a:xfrm>
            <a:off x="171760" y="157216"/>
            <a:ext cx="9269420" cy="973584"/>
            <a:chOff x="171760" y="157216"/>
            <a:chExt cx="9269420" cy="973584"/>
          </a:xfrm>
        </p:grpSpPr>
        <p:sp>
          <p:nvSpPr>
            <p:cNvPr id="38" name="Title 1">
              <a:extLst>
                <a:ext uri="{FF2B5EF4-FFF2-40B4-BE49-F238E27FC236}">
                  <a16:creationId xmlns:a16="http://schemas.microsoft.com/office/drawing/2014/main" xmlns="" id="{E17EA3D3-DDA1-4217-A41C-C5FAAB092AE8}"/>
                </a:ext>
              </a:extLst>
            </p:cNvPr>
            <p:cNvSpPr txBox="1">
              <a:spLocks/>
            </p:cNvSpPr>
            <p:nvPr/>
          </p:nvSpPr>
          <p:spPr>
            <a:xfrm>
              <a:off x="1196340" y="413121"/>
              <a:ext cx="8244840" cy="50391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100584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84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640" dirty="0"/>
                <a:t>California Pediatric Dental Research Conference Family Tree</a:t>
              </a:r>
            </a:p>
          </p:txBody>
        </p:sp>
        <p:sp>
          <p:nvSpPr>
            <p:cNvPr id="39" name="Subtitle 2">
              <a:extLst>
                <a:ext uri="{FF2B5EF4-FFF2-40B4-BE49-F238E27FC236}">
                  <a16:creationId xmlns:a16="http://schemas.microsoft.com/office/drawing/2014/main" xmlns="" id="{148A1E04-C870-49E5-B4A0-748C59EDE3EA}"/>
                </a:ext>
              </a:extLst>
            </p:cNvPr>
            <p:cNvSpPr txBox="1">
              <a:spLocks/>
            </p:cNvSpPr>
            <p:nvPr/>
          </p:nvSpPr>
          <p:spPr>
            <a:xfrm>
              <a:off x="3448050" y="839230"/>
              <a:ext cx="3162300" cy="29157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92500" lnSpcReduction="20000"/>
            </a:bodyPr>
            <a:lstStyle>
              <a:lvl1pPr marL="251460" indent="-251460" algn="l" defTabSz="1005840" rtl="0" eaLnBrk="1" latinLnBrk="0" hangingPunct="1">
                <a:lnSpc>
                  <a:spcPct val="90000"/>
                </a:lnSpc>
                <a:spcBef>
                  <a:spcPts val="1100"/>
                </a:spcBef>
                <a:buFont typeface="Arial" panose="020B0604020202020204" pitchFamily="34" charset="0"/>
                <a:buChar char="•"/>
                <a:defRPr sz="30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54380" indent="-251460" algn="l" defTabSz="1005840" rtl="0" eaLnBrk="1" latinLnBrk="0" hangingPunct="1">
                <a:lnSpc>
                  <a:spcPct val="90000"/>
                </a:lnSpc>
                <a:spcBef>
                  <a:spcPts val="550"/>
                </a:spcBef>
                <a:buFont typeface="Arial" panose="020B0604020202020204" pitchFamily="34" charset="0"/>
                <a:buChar char="•"/>
                <a:defRPr sz="26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57300" indent="-251460" algn="l" defTabSz="1005840" rtl="0" eaLnBrk="1" latinLnBrk="0" hangingPunct="1">
                <a:lnSpc>
                  <a:spcPct val="90000"/>
                </a:lnSpc>
                <a:spcBef>
                  <a:spcPts val="550"/>
                </a:spcBef>
                <a:buFont typeface="Arial" panose="020B0604020202020204" pitchFamily="34" charset="0"/>
                <a:buChar char="•"/>
                <a:defRPr sz="2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760220" indent="-251460" algn="l" defTabSz="1005840" rtl="0" eaLnBrk="1" latinLnBrk="0" hangingPunct="1">
                <a:lnSpc>
                  <a:spcPct val="90000"/>
                </a:lnSpc>
                <a:spcBef>
                  <a:spcPts val="550"/>
                </a:spcBef>
                <a:buFont typeface="Arial" panose="020B0604020202020204" pitchFamily="34" charset="0"/>
                <a:buChar char="•"/>
                <a:defRPr sz="19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263140" indent="-251460" algn="l" defTabSz="1005840" rtl="0" eaLnBrk="1" latinLnBrk="0" hangingPunct="1">
                <a:lnSpc>
                  <a:spcPct val="90000"/>
                </a:lnSpc>
                <a:spcBef>
                  <a:spcPts val="550"/>
                </a:spcBef>
                <a:buFont typeface="Arial" panose="020B0604020202020204" pitchFamily="34" charset="0"/>
                <a:buChar char="•"/>
                <a:defRPr sz="19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66060" indent="-251460" algn="l" defTabSz="1005840" rtl="0" eaLnBrk="1" latinLnBrk="0" hangingPunct="1">
                <a:lnSpc>
                  <a:spcPct val="90000"/>
                </a:lnSpc>
                <a:spcBef>
                  <a:spcPts val="550"/>
                </a:spcBef>
                <a:buFont typeface="Arial" panose="020B0604020202020204" pitchFamily="34" charset="0"/>
                <a:buChar char="•"/>
                <a:defRPr sz="19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68980" indent="-251460" algn="l" defTabSz="1005840" rtl="0" eaLnBrk="1" latinLnBrk="0" hangingPunct="1">
                <a:lnSpc>
                  <a:spcPct val="90000"/>
                </a:lnSpc>
                <a:spcBef>
                  <a:spcPts val="550"/>
                </a:spcBef>
                <a:buFont typeface="Arial" panose="020B0604020202020204" pitchFamily="34" charset="0"/>
                <a:buChar char="•"/>
                <a:defRPr sz="19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771900" indent="-251460" algn="l" defTabSz="1005840" rtl="0" eaLnBrk="1" latinLnBrk="0" hangingPunct="1">
                <a:lnSpc>
                  <a:spcPct val="90000"/>
                </a:lnSpc>
                <a:spcBef>
                  <a:spcPts val="550"/>
                </a:spcBef>
                <a:buFont typeface="Arial" panose="020B0604020202020204" pitchFamily="34" charset="0"/>
                <a:buChar char="•"/>
                <a:defRPr sz="19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274820" indent="-251460" algn="l" defTabSz="1005840" rtl="0" eaLnBrk="1" latinLnBrk="0" hangingPunct="1">
                <a:lnSpc>
                  <a:spcPct val="90000"/>
                </a:lnSpc>
                <a:spcBef>
                  <a:spcPts val="550"/>
                </a:spcBef>
                <a:buFont typeface="Arial" panose="020B0604020202020204" pitchFamily="34" charset="0"/>
                <a:buChar char="•"/>
                <a:defRPr sz="19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800" dirty="0"/>
                <a:t>*= Chair   B = Board member</a:t>
              </a:r>
            </a:p>
          </p:txBody>
        </p:sp>
        <p:pic>
          <p:nvPicPr>
            <p:cNvPr id="40" name="Picture 39" descr="Logo&#10;&#10;Description automatically generated">
              <a:extLst>
                <a:ext uri="{FF2B5EF4-FFF2-40B4-BE49-F238E27FC236}">
                  <a16:creationId xmlns:a16="http://schemas.microsoft.com/office/drawing/2014/main" xmlns="" id="{A7F6D54F-BFF1-4C71-ADCE-75E028185DE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1760" y="157216"/>
              <a:ext cx="943578" cy="943578"/>
            </a:xfrm>
            <a:prstGeom prst="rect">
              <a:avLst/>
            </a:prstGeom>
          </p:spPr>
        </p:pic>
      </p:grpSp>
      <p:cxnSp>
        <p:nvCxnSpPr>
          <p:cNvPr id="3" name="Straight Connector 2"/>
          <p:cNvCxnSpPr/>
          <p:nvPr/>
        </p:nvCxnSpPr>
        <p:spPr>
          <a:xfrm>
            <a:off x="6049966" y="7273240"/>
            <a:ext cx="31488" cy="1565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5402580" y="7429783"/>
            <a:ext cx="1360022" cy="3426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 Schmitt</a:t>
            </a:r>
          </a:p>
          <a:p>
            <a:pPr algn="ctr"/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2022</a:t>
            </a:r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6764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4596</TotalTime>
  <Words>503</Words>
  <Application>Microsoft Office PowerPoint</Application>
  <PresentationFormat>Custom</PresentationFormat>
  <Paragraphs>238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California Pediatric Dental Research Conference Family Tree</dc:title>
  <dc:creator>William Robbins</dc:creator>
  <cp:lastModifiedBy>John De Lorme</cp:lastModifiedBy>
  <cp:revision>4</cp:revision>
  <cp:lastPrinted>2021-09-22T07:11:59Z</cp:lastPrinted>
  <dcterms:created xsi:type="dcterms:W3CDTF">2021-09-20T00:58:21Z</dcterms:created>
  <dcterms:modified xsi:type="dcterms:W3CDTF">2022-09-07T19:58:36Z</dcterms:modified>
</cp:coreProperties>
</file>